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08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4091"/>
          <a:stretch/>
        </p:blipFill>
        <p:spPr>
          <a:xfrm>
            <a:off x="943429" y="638629"/>
            <a:ext cx="7431145" cy="3592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803"/>
          <a:stretch/>
        </p:blipFill>
        <p:spPr>
          <a:xfrm>
            <a:off x="1008742" y="587829"/>
            <a:ext cx="7478221" cy="37954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142"/>
          <a:stretch/>
        </p:blipFill>
        <p:spPr>
          <a:xfrm>
            <a:off x="885370" y="638629"/>
            <a:ext cx="7358743" cy="3679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64"/>
          <a:stretch/>
        </p:blipFill>
        <p:spPr>
          <a:xfrm>
            <a:off x="878114" y="566058"/>
            <a:ext cx="7610654" cy="38172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64"/>
          <a:stretch/>
        </p:blipFill>
        <p:spPr>
          <a:xfrm>
            <a:off x="1226455" y="783772"/>
            <a:ext cx="7046367" cy="35342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349"/>
          <a:stretch/>
        </p:blipFill>
        <p:spPr>
          <a:xfrm>
            <a:off x="1197427" y="841829"/>
            <a:ext cx="6871513" cy="3389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288"/>
          <a:stretch/>
        </p:blipFill>
        <p:spPr>
          <a:xfrm>
            <a:off x="936172" y="682171"/>
            <a:ext cx="7240002" cy="36140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925"/>
          <a:stretch/>
        </p:blipFill>
        <p:spPr>
          <a:xfrm>
            <a:off x="689428" y="595086"/>
            <a:ext cx="7716992" cy="3824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227"/>
          <a:stretch/>
        </p:blipFill>
        <p:spPr>
          <a:xfrm>
            <a:off x="1342572" y="907143"/>
            <a:ext cx="6076950" cy="30697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64"/>
          <a:stretch/>
        </p:blipFill>
        <p:spPr>
          <a:xfrm>
            <a:off x="1015999" y="558801"/>
            <a:ext cx="6901677" cy="34616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41"/>
          <a:stretch/>
        </p:blipFill>
        <p:spPr>
          <a:xfrm>
            <a:off x="1255485" y="631371"/>
            <a:ext cx="6712911" cy="344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43"/>
          <a:stretch/>
        </p:blipFill>
        <p:spPr>
          <a:xfrm>
            <a:off x="791029" y="602342"/>
            <a:ext cx="7493212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105"/>
          <a:stretch/>
        </p:blipFill>
        <p:spPr>
          <a:xfrm>
            <a:off x="1015998" y="660400"/>
            <a:ext cx="7087435" cy="36648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954"/>
          <a:stretch/>
        </p:blipFill>
        <p:spPr>
          <a:xfrm>
            <a:off x="1509485" y="740229"/>
            <a:ext cx="6742722" cy="34543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1194" t="-8065" r="1194" b="8065"/>
          <a:stretch/>
        </p:blipFill>
        <p:spPr>
          <a:xfrm>
            <a:off x="1204686" y="616858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105"/>
          <a:stretch/>
        </p:blipFill>
        <p:spPr>
          <a:xfrm>
            <a:off x="1226457" y="595086"/>
            <a:ext cx="6666400" cy="34471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529"/>
          <a:stretch/>
        </p:blipFill>
        <p:spPr>
          <a:xfrm>
            <a:off x="1531257" y="783772"/>
            <a:ext cx="6076950" cy="31278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41"/>
          <a:stretch/>
        </p:blipFill>
        <p:spPr>
          <a:xfrm>
            <a:off x="1269999" y="551543"/>
            <a:ext cx="6727043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954"/>
          <a:stretch/>
        </p:blipFill>
        <p:spPr>
          <a:xfrm>
            <a:off x="1219200" y="515257"/>
            <a:ext cx="6856046" cy="35124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317"/>
          <a:stretch/>
        </p:blipFill>
        <p:spPr>
          <a:xfrm>
            <a:off x="1465943" y="841829"/>
            <a:ext cx="6076950" cy="31350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41"/>
          <a:stretch/>
        </p:blipFill>
        <p:spPr>
          <a:xfrm>
            <a:off x="1487714" y="834573"/>
            <a:ext cx="6076950" cy="31205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590"/>
          <a:stretch/>
        </p:blipFill>
        <p:spPr>
          <a:xfrm>
            <a:off x="1204685" y="558800"/>
            <a:ext cx="6076950" cy="3091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3170"/>
          <a:stretch/>
        </p:blipFill>
        <p:spPr>
          <a:xfrm>
            <a:off x="762000" y="762001"/>
            <a:ext cx="6995886" cy="34181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166"/>
          <a:stretch/>
        </p:blipFill>
        <p:spPr>
          <a:xfrm>
            <a:off x="1371599" y="957945"/>
            <a:ext cx="6076950" cy="31060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166"/>
          <a:stretch/>
        </p:blipFill>
        <p:spPr>
          <a:xfrm>
            <a:off x="1240972" y="878116"/>
            <a:ext cx="6076950" cy="31060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500"/>
          <a:stretch/>
        </p:blipFill>
        <p:spPr>
          <a:xfrm>
            <a:off x="1451428" y="856344"/>
            <a:ext cx="6076950" cy="30262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110343" y="972457"/>
            <a:ext cx="6076950" cy="30044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015"/>
          <a:stretch/>
        </p:blipFill>
        <p:spPr>
          <a:xfrm>
            <a:off x="1465943" y="580571"/>
            <a:ext cx="6076950" cy="30770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925"/>
          <a:stretch/>
        </p:blipFill>
        <p:spPr>
          <a:xfrm>
            <a:off x="1052286" y="798286"/>
            <a:ext cx="7072690" cy="35051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378"/>
          <a:stretch/>
        </p:blipFill>
        <p:spPr>
          <a:xfrm>
            <a:off x="1103084" y="798287"/>
            <a:ext cx="6916619" cy="35269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803"/>
          <a:stretch/>
        </p:blipFill>
        <p:spPr>
          <a:xfrm>
            <a:off x="1197427" y="464458"/>
            <a:ext cx="6863377" cy="34834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3835"/>
          <a:stretch/>
        </p:blipFill>
        <p:spPr>
          <a:xfrm>
            <a:off x="1117599" y="711201"/>
            <a:ext cx="6509658" cy="31561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4259"/>
          <a:stretch/>
        </p:blipFill>
        <p:spPr>
          <a:xfrm>
            <a:off x="1248229" y="762001"/>
            <a:ext cx="6076950" cy="2931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105"/>
          <a:stretch/>
        </p:blipFill>
        <p:spPr>
          <a:xfrm>
            <a:off x="1139372" y="936171"/>
            <a:ext cx="7157608" cy="370114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986"/>
          <a:stretch/>
        </p:blipFill>
        <p:spPr>
          <a:xfrm>
            <a:off x="885372" y="660401"/>
            <a:ext cx="7173762" cy="351245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015"/>
          <a:stretch/>
        </p:blipFill>
        <p:spPr>
          <a:xfrm>
            <a:off x="1400627" y="928914"/>
            <a:ext cx="6334933" cy="32076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5532"/>
          <a:stretch/>
        </p:blipFill>
        <p:spPr>
          <a:xfrm>
            <a:off x="1132115" y="754743"/>
            <a:ext cx="6870920" cy="326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076"/>
          <a:stretch/>
        </p:blipFill>
        <p:spPr>
          <a:xfrm>
            <a:off x="1117599" y="674915"/>
            <a:ext cx="7106695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317"/>
          <a:stretch/>
        </p:blipFill>
        <p:spPr>
          <a:xfrm>
            <a:off x="1386114" y="907144"/>
            <a:ext cx="6076950" cy="3135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529"/>
          <a:stretch/>
        </p:blipFill>
        <p:spPr>
          <a:xfrm>
            <a:off x="1045027" y="645887"/>
            <a:ext cx="6852429" cy="3526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7892"/>
          <a:stretch/>
        </p:blipFill>
        <p:spPr>
          <a:xfrm>
            <a:off x="1103085" y="689430"/>
            <a:ext cx="7029096" cy="3643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317"/>
          <a:stretch/>
        </p:blipFill>
        <p:spPr>
          <a:xfrm>
            <a:off x="1117600" y="776515"/>
            <a:ext cx="6920970" cy="3570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42</Words>
  <Application>Microsoft Office PowerPoint</Application>
  <PresentationFormat>On-screen Show (16:9)</PresentationFormat>
  <Paragraphs>42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Mohan</cp:lastModifiedBy>
  <cp:revision>8</cp:revision>
  <dcterms:created xsi:type="dcterms:W3CDTF">2022-12-26T05:13:51Z</dcterms:created>
  <dcterms:modified xsi:type="dcterms:W3CDTF">2022-12-26T12:09:55Z</dcterms:modified>
</cp:coreProperties>
</file>