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06"/>
    <a:srgbClr val="00ACD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434" autoAdjust="0"/>
  </p:normalViewPr>
  <p:slideViewPr>
    <p:cSldViewPr snapToGrid="0">
      <p:cViewPr varScale="1">
        <p:scale>
          <a:sx n="80" d="100"/>
          <a:sy n="80" d="100"/>
        </p:scale>
        <p:origin x="76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3F0DB-A8E3-432D-BC92-EEE7BB97802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C8F77-8D4F-4A91-9F80-D6123489E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39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DD754FA-D11A-45BA-AA6F-F2224592AC6D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Oxford University Press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0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D224-6851-4450-8E59-AC200C0939B7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4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727821E-6542-4349-BA5D-A76E677F6BD6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3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D459-F0B5-4137-97B7-25FEE9DB1A5C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4DBE6-9034-4FF6-B407-DDFD9FF1799D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Oxford University Press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1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E4E92-4D93-4F64-8BC9-4493C5711362}" type="datetime1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3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76F4E-D238-4B55-B764-3D1A323877C4}" type="datetime1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205E-21D3-49F6-8420-61A4EB34310D}" type="datetime1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2575-9132-4D48-925D-2C4E03066820}" type="datetime1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1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9AAC42C-3CEA-4A47-953C-8B621F48D9D3}" type="datetime1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© Oxford University Press 2017.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2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D353-640F-42F4-98F4-8C6F235768BE}" type="datetime1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Oxford University Press 2017.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7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DC53A5-B380-443D-9385-8B3EAD5E7A71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© Oxford University Press 2017.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4EAA311-F8B8-413B-ACCD-5A57951484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23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2121"/>
            <a:ext cx="12192000" cy="8083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23200" y="2588566"/>
            <a:ext cx="8562808" cy="98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Operator Overloading  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3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2121"/>
            <a:ext cx="12192000" cy="8083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379" y="1646411"/>
            <a:ext cx="11899075" cy="2952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Python allows programmers to redefine the meaning of operators when they operate on class objects. This feature is called </a:t>
            </a:r>
            <a:r>
              <a:rPr lang="en-US" b="1" i="1" dirty="0">
                <a:solidFill>
                  <a:srgbClr val="C00000"/>
                </a:solidFill>
              </a:rPr>
              <a:t>operator overloading</a:t>
            </a:r>
            <a:r>
              <a:rPr lang="en-US" b="1" dirty="0"/>
              <a:t>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Operator overloading allows programmers to extend the meaning of existing operators so that in addition to the basic data types, they can be also applied to user defined data types.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</a:rPr>
              <a:t>Another form of Polymorphism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Like function overloading, operator overloading is also a form of compile-time polymorphism. </a:t>
            </a:r>
          </a:p>
        </p:txBody>
      </p:sp>
      <p:sp>
        <p:nvSpPr>
          <p:cNvPr id="7" name="Footer Placeholder 8"/>
          <p:cNvSpPr txBox="1">
            <a:spLocks/>
          </p:cNvSpPr>
          <p:nvPr/>
        </p:nvSpPr>
        <p:spPr>
          <a:xfrm>
            <a:off x="8420669" y="6321262"/>
            <a:ext cx="35306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Oxford University Press 2017.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2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2121"/>
            <a:ext cx="12192000" cy="8083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    Implementing Operator Overloading — Example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541EE8-3455-42E4-B78A-557ED11B9468}"/>
              </a:ext>
            </a:extLst>
          </p:cNvPr>
          <p:cNvSpPr txBox="1"/>
          <p:nvPr/>
        </p:nvSpPr>
        <p:spPr>
          <a:xfrm>
            <a:off x="419101" y="1567483"/>
            <a:ext cx="83151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class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Fraction: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</a:t>
            </a:r>
            <a:r>
              <a:rPr lang="en-IN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init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num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den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.num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</a:t>
            </a:r>
            <a:endParaRPr lang="en-IN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.den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=den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display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.num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"/"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.den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__add__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temp = Fraction(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temp.num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=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.num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f.den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+ 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f.num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.den</a:t>
            </a:r>
            <a:endParaRPr lang="en-IN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temp.den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=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.den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f.den</a:t>
            </a:r>
            <a:endParaRPr lang="en-IN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(temp)</a:t>
            </a:r>
          </a:p>
          <a:p>
            <a:b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f1 = Fraction(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f1.display()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f2 = Fraction(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f2.display()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f3 = f1+f2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f3.display()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C6CE8-FF9A-4362-AF13-B08C216A7FA1}"/>
              </a:ext>
            </a:extLst>
          </p:cNvPr>
          <p:cNvSpPr txBox="1"/>
          <p:nvPr/>
        </p:nvSpPr>
        <p:spPr>
          <a:xfrm>
            <a:off x="7267575" y="1866900"/>
            <a:ext cx="3857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Code to overload +,-,* with respect to fraction numbers a/b form</a:t>
            </a:r>
          </a:p>
        </p:txBody>
      </p:sp>
    </p:spTree>
    <p:extLst>
      <p:ext uri="{BB962C8B-B14F-4D97-AF65-F5344CB8AC3E}">
        <p14:creationId xmlns:p14="http://schemas.microsoft.com/office/powerpoint/2010/main" val="59359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2121"/>
            <a:ext cx="12192000" cy="8083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Operators and Their Corresponding Function Names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439" y="1654012"/>
            <a:ext cx="748145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01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438AD0-6F16-4CEE-A401-14E04CB8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A311-F8B8-413B-ACCD-5A57951484CD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AA560-E718-43C4-8D91-6BA168889F68}"/>
              </a:ext>
            </a:extLst>
          </p:cNvPr>
          <p:cNvSpPr txBox="1"/>
          <p:nvPr/>
        </p:nvSpPr>
        <p:spPr>
          <a:xfrm>
            <a:off x="809625" y="536738"/>
            <a:ext cx="10067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program to compare two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objects (Check two dates are equal or not)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7E21EA-F182-4409-8107-73B136C72DB5}"/>
              </a:ext>
            </a:extLst>
          </p:cNvPr>
          <p:cNvSpPr txBox="1"/>
          <p:nvPr/>
        </p:nvSpPr>
        <p:spPr>
          <a:xfrm>
            <a:off x="1019175" y="859903"/>
            <a:ext cx="1059163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class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Date: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</a:t>
            </a:r>
            <a:r>
              <a:rPr lang="en-IN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init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d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m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=d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=m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=y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display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"/"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"/"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</a:t>
            </a:r>
            <a:r>
              <a:rPr lang="en-IN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eq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__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da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.d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== 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da.d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da.m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</a:t>
            </a:r>
            <a:r>
              <a:rPr lang="en-IN" b="0" dirty="0" err="1">
                <a:solidFill>
                  <a:srgbClr val="001080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.y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lang="en-IN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da.y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 </a:t>
            </a:r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True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  </a:t>
            </a:r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False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d1 = Date(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6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1978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d1.display()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d2 = Date(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10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6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IN" b="0" dirty="0">
                <a:solidFill>
                  <a:srgbClr val="09885A"/>
                </a:solidFill>
                <a:effectLst/>
                <a:latin typeface="Courier New" panose="02070309020205020404" pitchFamily="49" charset="0"/>
              </a:rPr>
              <a:t>1878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d2.display()</a:t>
            </a:r>
          </a:p>
          <a:p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(d1==d2):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"Equal"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en-IN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</a:t>
            </a:r>
          </a:p>
          <a:p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IN" b="0" dirty="0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IN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"Not Equal"</a:t>
            </a:r>
            <a:r>
              <a:rPr lang="en-IN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02039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594</TotalTime>
  <Words>459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Gill Sans MT</vt:lpstr>
      <vt:lpstr>Wingdings 2</vt:lpstr>
      <vt:lpstr>Dividend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Chowdhury, Sayantan</dc:creator>
  <cp:lastModifiedBy>rose</cp:lastModifiedBy>
  <cp:revision>364</cp:revision>
  <dcterms:created xsi:type="dcterms:W3CDTF">2017-05-19T08:19:07Z</dcterms:created>
  <dcterms:modified xsi:type="dcterms:W3CDTF">2022-10-20T09:40:14Z</dcterms:modified>
</cp:coreProperties>
</file>