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22"/>
  </p:notesMasterIdLst>
  <p:sldIdLst>
    <p:sldId id="257" r:id="rId2"/>
    <p:sldId id="306" r:id="rId3"/>
    <p:sldId id="298" r:id="rId4"/>
    <p:sldId id="299" r:id="rId5"/>
    <p:sldId id="300" r:id="rId6"/>
    <p:sldId id="301" r:id="rId7"/>
    <p:sldId id="302" r:id="rId8"/>
    <p:sldId id="303" r:id="rId9"/>
    <p:sldId id="304" r:id="rId10"/>
    <p:sldId id="307" r:id="rId11"/>
    <p:sldId id="308" r:id="rId12"/>
    <p:sldId id="309" r:id="rId13"/>
    <p:sldId id="314" r:id="rId14"/>
    <p:sldId id="315" r:id="rId15"/>
    <p:sldId id="316" r:id="rId16"/>
    <p:sldId id="317" r:id="rId17"/>
    <p:sldId id="310" r:id="rId18"/>
    <p:sldId id="311" r:id="rId19"/>
    <p:sldId id="312" r:id="rId20"/>
    <p:sldId id="31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06"/>
    <a:srgbClr val="00ACD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7"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13:00.993"/>
    </inkml:context>
    <inkml:brush xml:id="br0">
      <inkml:brushProperty name="width" value="0.05292" units="cm"/>
      <inkml:brushProperty name="height" value="0.05292" units="cm"/>
      <inkml:brushProperty name="color" value="#FF0000"/>
    </inkml:brush>
  </inkml:definitions>
  <inkml:trace contextRef="#ctx0" brushRef="#br0">12818 7691 4066 0,'0'-8'149'15,"0"-1"8"-15,-2 3-33 0,1-4 84 16,1 2 41 0,0 5 25-16,0-1 1 0,1-1-5 15,-1 0 9 1,2 5-79-16,4 0-22 16,4 3 0-16,3 4 37 15,4 0-80-15,3 9-36 16,0 3-27-16,2 3 6 15,-4 0 6 1,2-2-3-16,-2-1-22 16,-1-5-3-16,0-3 12 15,2-7 5-15,2-1 6 16,6-6-3-16,6-9 1 16,5-12-7-16,13-9-2 15,6-16-4-15,7-8-6 16,7-11-17-16,5-4-21 15,2-7-9-15,-3-2-11 16,-1 1 0-16,-3 7 0 16,-10 8 0-1,-3 8 0-15,-4 9 0 0,-11 8 0 16,-1 5 0 0,-9 8 0-16,-8 8 0 0,-6 2 0 15,-6 9 0 1,-6 0 0-1,-7 4 0-15,0 3 0 0,0-1-12 16,3 2-63 0,-2 2-100-16,-1-1-75 15,5 3-76-15,1 4-186 16,-4 0-856-16,-1 3 0 16,1-3 0-16,-9-3 0 15</inkml:trace>
  <inkml:trace contextRef="#ctx0" brushRef="#br0" timeOffset="2234.36">25067 10166 5162 0,'3'0'2'0,"0"0"5"15,0 2 16 1,2 4 17-16,4 5 14 0,-2 4 4 16,4 5 4-1,1 1 5 1,-2 1 3-16,-2-3 9 15,4-2 14-15,-5-1 39 16,1-7 36-16,5-2 19 0,4-3-6 16,7-2-22-1,9-4-28-15,7-5-22 0,12-6 40 16,10-8 3 0,6-10-9-16,8-11-40 0,4-4-37 15,-2-8-33 1,-1-2-1-16,-9 4 20 0,-2 4 31 15,-10 5 14 1,-5 10-41-16,-6 3-8 0,-1 3 7 16,-9 3-10-1,-2 4-20-15,-5 4 1 0,-4 1-5 16,-7 4 5 0,-1 2-16-1,-8 1 4-15,-2 4-3 0,-2 1-5 16,-2 0-26-1,-2 3-27-15,1-1-11 0,-1 1-96 16,2 0-70 0,1 1-73-16,1 2-108 15,-2 0-961-15,-2 0 0 16,3 0 0-16,-8-2 0 16</inkml:trace>
  <inkml:trace contextRef="#ctx0" brushRef="#br0" timeOffset="8490.45">28758 13321 4660 0,'3'-5'57'0,"-3"1"5"16,3 0-18-16,0-2 17 15,3 6 13 1,3 7-6-16,-1 2-14 0,-1 2 57 15,2 1 1 1,0 2-51-16,0 0 3 0,0 0-2 16,-2-1 23-1,12-4-48-15,-13 2 57 16,4-4 47-16,4-2 89 16,5-4-36-16,-2-2-1 15,19-12-24-15,11-2-2 16,7-8 9-16,12-15 6 15,5-5 36-15,9-7-64 16,0-5-42 0,-4 3-69-16,-8 0-22 15,-2 5-1-15,-10 4 19 16,-5 4 1-16,-6 2-10 16,-7 3-4-16,-5 6-7 15,-4 6-13-15,-11 5 5 16,-5 6-3-1,-4 3-12-15,8 4-179 0,-12 7-11 16,-1 2-73-16,-4-1 9 16,3 19-94-16,-14-11-184 15,-1-3-686 1,-9 2 0-16,-4 3 0 0,-8-20 0 16</inkml:trace>
  <inkml:trace contextRef="#ctx0" brushRef="#br0" timeOffset="17770.66">17824 16024 4127 0,'0'-6'82'0,"0"0"29"16,0-1 17-16,-1-2 10 15,2 4 0 1,-1 3 0-16,2-1-1 0,-1 2 2 16,5 1 8-1,5-1-51-15,4 3-20 0,0 7-23 16,4 5-15-1,2 4-2-15,2 7 3 16,-5 3-11-16,2-4-20 16,2 5 11-16,-4 3 19 0,-2-10 7 15,6-3 0 1,-4-3 41-16,-3-12 13 16,2-8 56-16,-1 4 35 15,10-11 18-15,7-9 34 16,7-11-6-16,13-17-21 15,11-12-16-15,4-17-12 16,5-11-39 0,-1-8-13-16,3-4-69 15,2 0-102-15,1 7 73 16,4 3-11-16,4 6-9 16,-7 6-5-16,-2 0 4 15,-3 7 7 1,-20 8-9-16,-7 8-3 0,-16 13 6 15,-11 11 65-15,-13 9-82 16,-1 10 0-16,-2 4 0 16,-4 3 0-1,0 2 0-15,0 2 0 0,0 0 0 16,0 1-20 0,0 0-96-16,-4 5-115 0,-2 8-69 15,-1 17-227 1,-13-1-872-16,-5 2 0 0,-2-2 0 15,-8-5 0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7T15:40:19.044"/>
    </inkml:context>
    <inkml:brush xml:id="br0">
      <inkml:brushProperty name="width" value="0.05" units="cm"/>
      <inkml:brushProperty name="height" value="0.05" units="cm"/>
    </inkml:brush>
  </inkml:definitions>
  <inkml:trace contextRef="#ctx0" brushRef="#br0">1567 2802 20,'-92'142'0,"-20"46"4,-33 39 4,-28 59-4,40-27 0,17-26 0,0-1-4,18 1 4,15-8-4,7-10 0,0 0 0,12 2 0,-2 0-8,-6 10 0,1 11 0,-2-2 0</inkml:trace>
  <inkml:trace contextRef="#ctx0" brushRef="#br0" timeOffset="1">2424 1687 28939,'-1'-1'52,"0"1"-1,0-1 1,0 1 0,0-1 0,0 1 0,-1-1 0,1 0 0,0 1 0,0-1-1,1 0 1,-1 0 0,0 0 0,0 0 0,0 0 0,0 0 0,1 0-1,-1 0 1,1 0 0,-1 0 0,0 0 0,1 0 0,0-1 0,-1 1 0,1 0-1,0 0 1,0-1 0,-1-1 0,-4-42 346,5 41-328,-6-281 1375,0 21-999,4 214-434,-2-225-7,3 274-5,1-1 0,0 0 0,0 1 0,0-1 0,0 1 0,0-1 0,1 0 0,-1 1 0,0-1 0,1 1 0,-1-1 0,1 1 0,-1-1 0,1 1 0,0-1 0,0 1 0,0-1 0,0 1 0,0 0 0,0 0 0,0 0 0,0-1 0,0 1 0,0 0 0,1 0 0,-1 0 0,0 1 0,1-1 0,-1 0 0,1 0 0,-1 1 0,4-1 0,8-5 0,-12 5 0,0 0 0,0 0 0,0 0 0,0 0 0,0 0 0,-1 0 0,1 0 0,0 0 0,0 0 0,-1 0 0,1-1 0,-1 1 0,1 0 0,-1 0 0,0 0 0,1-1 0,-1 1 0,0-2 0,3-30 0,-2 15 0,50-200 0,-3 22 0,-41 156-77,0 3-231,-1 1 1,0-47-1,-6 83 210,0-1 1,0 1 0,0 0-1,-1 0 1,1 0-1,0-1 1,0 1 0,0 0-1,0 0 1,-1 0-1,1 0 1,0-1 0,0 1-1,-1 0 1,1 0-1,0 0 1,0 0-1,0 0 1,-1 0 0,1 0-1,0 0 1,0 0-1,-1-1 1,1 1 0,0 0-1,0 0 1,-1 0-1,1 1 1,0-1 0,0 0-1,-1 0 1,1 0-1,0 0 1,0 0-1,-1 0 1,1 0 0,0 0-1,0 0 1,-1 1-1,1-1 1,0 0 0,0 0-1,0 0 1,0 0-1,-1 1 1,1-1 0,-12 8-3834,-36 31-7694,16-13 5813</inkml:trace>
  <inkml:trace contextRef="#ctx0" brushRef="#br0" timeOffset="2">2322 719 21890,'4'0'2,"-1"1"1,0 0-1,1 0 0,-1 1 1,0-1-1,0 0 0,0 1 1,0 0-1,0 0 0,0 0 1,0 0-1,0 0 0,-1 1 1,1-1-1,-1 1 0,0-1 1,3 5-1,-1-1 17,-1 0 0,0 1 0,0-1 0,0 1 0,0 0 1,-1 0-1,1 10 0,-1-5 31,1 1 1,0 0 0,1 0-1,0-1 1,1 0-1,0 0 1,1 0 0,0-1-1,10 14 1,-15-23-37,0-1 1,0 1 1,0-1-1,0 0 0,0 0 0,0 0 1,1 1-1,-1-1 0,0 0 1,1 0-1,-1 0 0,0-1 0,1 1 1,-1 0-1,1-1 0,0 1 1,-1-1-1,2 1 0,7 1 46,0 0 1,0-1-1,1 0 0,-1-1 0,0 0 1,0-1-1,0 0 0,10-2 0,1-2 82,-1-1-1,0 0 0,28-14 0,-13 3 40,-2-2-1,0-1 0,-1-2 0,29-25 0,-40 28-49,1-2-1,-2 0 1,-1-1-1,-1 0 0,24-40 1,-33 48-13,-1-1 0,-1 0 0,0-1 0,-1 1 0,-1-2-1,-1 1 1,0 0 0,-1-1 0,0 1 0,-1-35 0,-1 49-88,-1 0-1,0 0 0,0 0 1,0 0-1,-1-1 1,1 1-1,0 0 1,-1 0-1,0 0 1,1 0-1,-1 0 0,0 0 1,0 0-1,0 0 1,-2-3-1,2 5-17,1 0 1,-1 0-1,1 0 0,-1 0 0,1-1 1,0 1-1,-1 0 0,1 0 0,-1 0 1,1 0-1,-1 0 0,1 0 0,-1 0 0,1 0 1,0 0-1,-1 0 0,1 0 0,-1 1 1,1-1-1,-1 0 0,1 0 0,-1 0 1,1 0-1,0 1 0,-1-1 0,-17 18 230,8-3-158,0 2 0,1-1 0,1 1 1,1 0-1,0 1 0,1-1 1,1 1-1,-5 28 0,3 2 11,2 0 0,1 55 0,5-69-29,0 0-1,2 0 1,2 0-1,1 0 1,1-1 0,18 47-1,-19-66-30,0 0-1,1-1 0,0 1 1,2-2-1,-1 1 1,1-1-1,14 14 0,-16-19-10,1 0-1,1 0 1,-1-1-1,1 0 1,0-1-1,0 1 1,1-2-1,0 1 1,-1-2-1,1 1 1,15 2-1,-11-3 7,0-1 0,1-1-1,-1 0 1,1-1 0,-1 0-1,0-1 1,1-1 0,-1 0-1,24-8 1,-19 3-2,0 0 0,-1-1-1,0-1 1,-1-1 0,0 0 0,25-20 0,-21 12-29,0-1-1,-2-1 1,0 0 0,-1-2-1,-1 0 1,-1-1 0,-1 0-1,-2-1 1,0-1 0,12-32-1,-16 26-80,-1-1-1,-1 0 1,-2-1-1,-1 1 1,0-55-1,-4 85 67,0 0-1,0 0 0,0-1 0,-1 1 0,1 0 1,0 0-1,-1 0 0,1 0 0,-1 0 0,0 0 1,0 0-1,1 0 0,-1 0 0,-2-2 0,2 3 5,1 1 0,-1-1-1,0 1 1,0-1 0,1 1-1,-1-1 1,0 1 0,0-1-1,0 1 1,0 0 0,1-1-1,-1 1 1,0 0-1,0 0 1,0 0 0,0 0-1,0 0 1,0 0 0,0 0-1,0 0 1,1 0 0,-3 0-1,-1 2-9,0-1 0,0 1 0,0 0 0,1 0-1,-1 0 1,1 0 0,-1 1 0,1 0 0,0-1 0,0 1-1,0 0 1,-3 4 0,1 1-25,0 1-1,0-1 0,1 1 1,0 0-1,1 0 1,0 0-1,0 1 1,1-1-1,-2 19 1,3-21-148,0 0 1,1 0 0,0 0 0,0 0-1,0 0 1,1 0 0,0 0-1,0-1 1,1 1 0,0 0-1,0-1 1,1 1 0,-1-1-1,6 9 1,-5-12-376,1 1 1,-1-1-1,1 0 1,-1-1-1,1 1 0,0-1 1,0 1-1,0-1 1,0 0-1,0-1 0,1 1 1,-1-1-1,1 0 1,-1 0-1,1 0 1,-1-1-1,1 1 0,-1-1 1,1 0-1,-1 0 1,1-1-1,0 1 0,-1-1 1,0 0-1,1-1 1,7-2-1,40-19-4776</inkml:trace>
</inkml:ink>
</file>

<file path=ppt/ink/ink1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55:36.587"/>
    </inkml:context>
    <inkml:brush xml:id="br0">
      <inkml:brushProperty name="width" value="0.05292" units="cm"/>
      <inkml:brushProperty name="height" value="0.05292" units="cm"/>
      <inkml:brushProperty name="color" value="#FF0000"/>
    </inkml:brush>
  </inkml:definitions>
  <inkml:trace contextRef="#ctx0" brushRef="#br0">5059 6753 3341 0,'0'0'69'0,"0"0"10"15,-2 0 35-15,2 0 50 16,-6 0 34-1,3 0 13-15,-2 0 12 0,-1-3 10 16,1 2 9 0,2 1-54-16,1-2-10 0,-1 0-11 15,3 0-31 1,0 2-51-16,0 0-33 0,0 0-12 16,0 0-8-1,5 0-5 1,5 0-7-16,10 0-1 0,10 0 0 15,15 0 2 1,8-1-1-16,12 1-1 16,5-4 3-16,2 1-1 15,3-1-1-15,1 1-6 0,-7-3-2 16,-3 0-2 0,-1-1 1-16,-6 1 0 0,-4 0-5 15,-5 0 3 1,-6 1-3-16,-8 3-3 0,-6-3 1 15,-7 4-2 1,-6 1 1-16,-6-3-2 0,-6 3 1 16,-2 0-1-1,0-1 2 1,-3 1 5-16,0 0 8 0,0 0 9 16,0 0 2-1,0 0 2-15,0 0-1 0,0 0-7 16,0 0-1-1,0 0-40-15,0 0-54 16,0 0-97-16,0 0-1022 16,0 1 0-16,0-1 0 15,-6 3 0-15</inkml:trace>
  <inkml:trace contextRef="#ctx0" brushRef="#br0" timeOffset="1365.44">8378 6916 4600 0,'-4'0'67'0,"3"0"7"0,1 0 8 16,-2 0 3-1,2 0 5-15,5 0 13 0,9-1 6 16,16-1 9 0,18 0 6-16,23-3-46 0,20-2-9 15,13-1-4 1,6 1-6-16,3-1 0 15,-4-2-4-15,-1 3-13 16,-6-1-6 0,-8 2-7-16,-13 2-6 0,-14 1-6 15,-16 1-4 1,-17 2-4-16,-12-1 0 0,-11 1 0 16,-8 0 1-1,-3 0 2-15,0 0 1 0,0 0 0 16,0 0-25-1,0 0-64-15,-3 0-162 0,-3-4-911 16,-8 3 0 0,1-1 0-16,-5 2 0 0</inkml:trace>
  <inkml:trace contextRef="#ctx0" brushRef="#br0" timeOffset="3050.91">9398 7557 3790 0,'2'0'36'16,"-1"-1"15"-16,-1-1 10 16,2 1 1-16,2 1 4 15,2-1 7-15,2 1 6 16,1 1 9-16,4 3 4 16,1 3-17-16,1 4-8 15,0 2-1 1,-4 1-6-16,3 0 0 15,-4-2-2-15,-1-1 2 16,-2-3 8-16,-1-5 14 16,0 0 16-16,2-2 2 15,7-5-5 1,3-2-10-16,6-5-1 0,6-6 1 16,5-8-1-16,1-10-11 15,6-5-11 1,-2-5-25-16,-2-1-19 0,-1-1-8 15,-8 7-4 1,-6 5-1-16,-5 7-2 0,-4 7-6 16,-4 5-2-1,-3 7-10 1,0 5-54-16,-1 0-104 0,0 0-941 16,-2 8 0-1,-1 0 0-15,-2 6 0 0</inkml:trace>
  <inkml:trace contextRef="#ctx0" brushRef="#br0" timeOffset="4629.24">10304 8544 4558 0,'0'-1'40'0,"0"-1"1"15,1 2 0 1,-1-3 3-16,4 3 5 0,2 3 10 15,0 2 5 1,3 3 4 0,3 4 2-16,0 3-35 0,-2-2 8 15,1 6 3 1,-4-4 4-16,3-2 5 0,-3-3 0 16,0-3 0-1,-2-1 18-15,0-3 17 0,5-3 5 16,5-4 14-1,8-8 6-15,10-13 7 0,11-10 6 16,4-13 0 0,-2-7-4-16,4-1-8 0,-1 2-17 15,-6 6-24 1,-5 8-2-16,-2 4-22 16,-8 6-14-16,-7 7-9 15,-6 6-7 1,-7 5-14-16,-4 6-14 0,-4 1-12 15,2 5-70 1,-2 5-81-16,3 4-185 16,-2 6-889-16,-4 2 0 15,-4 0 0-15,-7-1 0 16</inkml:trace>
  <inkml:trace contextRef="#ctx0" brushRef="#br0" timeOffset="6218.58">9221 9674 4301 0,'4'-9'109'16,"-1"1"25"0,-2-2 15-16,2-1 9 15,-1 7 1 1,-1 0 2-16,1 2 2 16,3 2 1-16,1 3 4 0,7 4-79 15,1 6-27 1,2 5-24-16,-1 5-13 15,2 0-5-15,-5 4-2 16,3-2 3-16,-6-3-2 16,2-5 1-1,0-3 3-15,2-4 18 0,7-7 20 16,6-5 3 0,7-9 2-16,6-7 3 0,4-10-3 15,-1-7 2 1,0-9 0-16,0-5-4 0,3-2-10 15,-1 0-20 1,-2-1-23-16,-1 5-2 16,-5 4 4-16,-6 6-6 15,-5 11-2-15,-5 4 6 16,-8 7-21-16,-3 8 2 16,-1 2-8-1,-1 8-37-15,-2 1-33 16,1 2-76-16,-2 5-160 15,2 2-889-15,-3 0 0 16,2 0 0-16</inkml:trace>
  <inkml:trace contextRef="#ctx0" brushRef="#br0" timeOffset="7381.19">10386 10821 4510 0,'0'-3'73'16,"3"0"6"-16,1 2 9 15,3-2 10 1,4 9 12-16,4 3 12 16,2 5 6-16,1 4 12 0,0 5 9 15,0-4-68 1,0-1 9-16,-3-2-3 0,-1-1-6 16,0-5 13-1,2-1 24-15,2-6 13 16,6-2 0-16,6-6-4 15,7-11-4 1,9-10-8-16,5-12 3 16,7-17-2-16,4-9 5 15,0-1-25-15,0 0-27 0,-1 5-26 16,-5 10-6 0,-12 6-7-16,-6 9-2 15,-10 6-1-15,-9 8-10 16,-9 6-2-16,-6 5-14 0,-2 6-22 15,-2 2-65 1,2 2-72-16,0 1-93 0,18 4-373 16,-17 3-626-1,-6 1 0-15,0-1 0 16,-6-1 0-16</inkml:trace>
</inkml:ink>
</file>

<file path=ppt/ink/ink1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56:10.144"/>
    </inkml:context>
    <inkml:brush xml:id="br0">
      <inkml:brushProperty name="width" value="0.05292" units="cm"/>
      <inkml:brushProperty name="height" value="0.05292" units="cm"/>
      <inkml:brushProperty name="color" value="#FF0000"/>
    </inkml:brush>
  </inkml:definitions>
  <inkml:trace contextRef="#ctx0" brushRef="#br0">11928 6485 1713 0,'-1'-3'24'0,"-2"0"7"31,0 1 21-31,0-3 32 16,0 2 53-16,-3 1 10 16,2 1 17-16,0-2 22 15,1 1 2-15,-1 0-16 0,2 0-8 16,1 2-8 0,-2-3-22-16,3 2-37 0,-2-2-64 15,2 3-21 1,-1 0-28-16,1 0-36 15,-2 0-4-15,1 0-5 16,1 0 1-16,0 0 2 16,-4 0-1-16,1 0 4 15,3 0 8-15,-1 0 12 16,1 0 17 0,0 0 20-16,-4 0 18 15,2 0 25-15,2 0 17 16,-1 0 22-16,-1 0 10 15,4 0 3-15,-4 0 8 0,1 0 9 16,2 0 11 0,-1 0 7-16,0 0 17 15,0 0-5-15,0 0-4 16,0 0-15-16,0 0 19 16,3 0 21-16,4 0 5 15,7 0 1-15,9-3-6 16,7 3-11-1,7-4-32-15,6-1-12 0,2-2-13 16,5-1-6 0,1 2-29-16,0-2-20 15,-1 2-10-15,4 0-9 16,-3 0-10 0,6-1-2-16,5 2-2 0,4-2 0 15,2 3-2 1,0-1-1-16,-4 1-1 0,-2-2 0 15,0 1 0 1,-1 0 0-16,-2 1-3 0,1-1 0 16,0 0 2-1,1 1-4-15,-6 0 2 0,2 0 0 16,-1 3 2 0,2-2-1-16,-3-1-1 0,1 1-1 15,-2 0 2 1,-4 0-1-16,1-1-1 0,-2 1 4 15,-2 2-4 1,3-2 1 0,-6 0-3-16,-3 3 2 0,-1 0-1 15,-3-1-1 1,1 0 2-16,2-1 1 0,3 2-2 16,5-1 0-1,-1-2 1-15,2 3 0 16,-3-1-1-16,-3-3 0 15,-5 4 2-15,-1 0-2 16,-3-2-1-16,-1 0 0 16,-3 2 2-16,1-2-3 15,-1-1 3-15,-2 2-3 16,-5-1 3-16,-3 0 0 16,0 0-1-1,-8 2 2-15,0-1 1 0,-6 1 0 16,0 0-3-1,-3 0 4-15,-1-2-1 16,-1 2 2-16,-2-1-1 16,1 1 0-16,0 0 0 15,1 0 0-15,-1 0-2 16,0-1 0-16,0 1-34 16,0 0-136-16,0-14-1015 15,0 12 0 1,-4 1 0-16,-7-2 0 0</inkml:trace>
  <inkml:trace contextRef="#ctx0" brushRef="#br0" timeOffset="1994.99">17586 6593 4126 0,'0'0'62'0,"0"-1"54"15,0 1 23 1,0-3 22-16,0 3 13 0,0-1 11 16,0 1 2-1,0 0-1 1,0 0 0-16,2 0-31 0,4 0-18 16,7 0-49-1,14 0 8-15,10 0-7 0,11 0-4 16,9-3 1-1,9 3 4-15,3-3 11 0,8 0 15 16,11 2 7 0,3-2-6-16,10 2-4 0,9 1-28 15,2-2-9 1,0 2-5-16,4 0-6 16,0 0-10-16,-3 0-7 15,-2 0-15-15,-7 0-2 16,-4 0-12-16,-8 0 6 15,-8 0-4 1,-2 0-4-16,-5 0-1 16,6 0-6-16,-2-2 0 15,2 0-1-15,-3 1 5 16,-3 0-7-16,-7-1 4 16,-6 1-2-16,-9-1-8 15,-6 0 11 1,-5 0-9-16,-6-1 2 15,-3 2 0-15,-5 0 5 0,2-1-6 16,-7 1 2-16,2-1 5 16,-8 2-12-16,-2 0 12 15,-4 0-7-15,-3 0 18 16,-6 0 8 0,4 0 5-16,-2 0-6 0,-3 0 9 15,3 0-3 1,-3 0 1-16,-3 0 0 15,0 0 0-15,0 0-3 16,0 0-12 0,0 0-10-16,0 0-6 0,0 0-2 15,0 0-66 1,0 0-132-16,0 0-85 0,11 0-1210 16,-25 2 0-1,-2-1 0-15,-11-1 0 0</inkml:trace>
  <inkml:trace contextRef="#ctx0" brushRef="#br0" timeOffset="66443.09">14295 10413 4732 0,'-14'-4'46'0,"-4"-1"14"16,1-2 8-1,-2 0 14-15,13 4 16 0,1 0 17 16,1 1 8 0,4 1 4-1,-2 0 2-15,4 0-24 0,-2 1-20 16,0-3-13-1,0 3-11-15,0 0-13 0,4 0-15 16,4 0-13 0,5 0-7-16,7 0-2 15,7 0-2-15,3 0 0 16,3 0-2-16,3 0 2 16,2 0 1-16,2 0 0 15,1 0-1-15,-2-2-4 16,5 2 1-16,-3 0-4 15,1 0 1-15,3 0 2 0,-4 0-1 16,2 0-3 0,2 0 0-16,-1 0 1 15,0 0-2-15,-1 0 3 16,1 0-2 0,-2 0 4-16,-3 0-3 15,2 0-3-15,-4 0 2 16,1 0 1-16,-5 0 1 15,2 0-1-15,-3 0-1 16,-2 0 0-16,0 0 0 16,-5 0-4-16,5 0 4 15,-3 0 2-15,0 0-3 16,0 0-1-16,1 0 3 16,-1 0-3-16,0 0 0 15,2 0 1 1,1 0 1-16,1 0-1 0,3 0-2 15,0 0 0 1,-4 0 1-16,3 0 2 0,-4 0-5 16,0 0 6-1,1 0-2-15,-3 0 0 16,-2 0 2-16,4 0-1 16,-2 0 1-16,-2-2-3 15,4 0 1 1,-3 1-1-16,1 0 2 15,1-1-3-15,-2 2 3 16,1-1 2-16,0-1-6 16,-1 2 2-16,1 0-1 0,-1-1 6 15,2 1-5 1,1 0 1-16,5 0-1 16,0 0 1-16,6 0 1 15,1 0-2-15,-1 0 3 0,7-2-3 16,-2 2 2-1,2-1-4 1,1-1 4-16,2 1 3 0,-1 0 0 16,0-3-2-1,-2 4 1-15,-1-2-4 0,0 0-1 16,3 0 3 0,0 2 0-16,2-2 1 0,-2 0-2 15,3-1 0 1,1 3 4-16,-2 0-2 0,0-1-4 15,5 1 3 1,-3-2 2-16,1 1-1 16,0-2-1-16,2 2-1 15,-3-3 3-15,1 2-3 16,0 2-4-16,-2-3 1 16,-2 1 8-16,1 2-6 15,2-1 1 1,-2 1 6-16,0 0-7 15,3 0 9-15,-1 0-10 16,-5-2 5-16,2 2 2 16,-8 0-3-16,1 0 0 15,-5 0-4 1,-1 0 2-16,-3 0 0 0,-1 0-1 16,1 0-2-1,-4 0 3-15,-2 0-1 0,1 0 0 16,-4 0 2-1,-1 0-6-15,-1 0 9 0,0 0-7 16,-4 0-1 0,1 0 9-16,-1 0-3 0,1 0 0 15,-4 0 2 1,4 0-4-16,-2 0 1 16,2 0 6-16,7 0 3 15,3 0 6 1,1-1-3-16,12 1 1 0,9-2 8 15,2-1 4 1,10-1-1-16,6-1 3 0,4 3 4 16,1-4-2-1,1 0-9-15,2 0 1 0,0 3-3 16,2-1-1 0,0 1-12-16,3 3-5 15,-1-1 0-15,2-1 1 16,1 0-3-16,2 0 1 15,1 1-2-15,0 1-3 16,6-1 0-16,-3-1 1 0,-2 1 6 16,-2-1-4-1,1 1-2 1,-4 1-2-16,1-1 0 0,0-1-7 16,5 2-2-1,2-2 9-15,-3 1-3 16,0 0 2-16,0 1-4 15,-5-3 5-15,-6 2 2 16,-1 0-5-16,0 0 4 16,-2-1 5-16,-1 2 2 15,4 0-8-15,-4 0 4 16,1-2-1-16,-1 2-4 16,1 0 7-16,-6 0 2 15,2 0 2-15,-3 0-8 16,1 0 1-1,-1 0 8-15,0 0 1 16,0 0-2-16,-2 0-4 16,4 0 6-16,-3 0-6 15,-3 0-4-15,1 0 1 16,-5 0 6 0,-3 0-2-16,2 0-2 0,0 0-2 15,-5 0-4-15,6 0 6 16,1 0-1-16,0 0 6 15,-2 0-3 1,7 0 2-16,-4 0-3 0,2 0 6 16,-2 0-5-1,3 0 0-15,0 0 4 0,-1 0-6 16,4 0-1 0,0 0 1-16,5 0 3 0,-3 0-4 15,5 0 4 1,-1 0-8-1,1 0 9-15,2 2 0 16,0 0-1-16,-4 0-1 16,1 2 4-16,0-3-5 0,0 4 3 15,-3-3 0 1,2 3-12-16,-1-1 18 0,-1 0-5 16,3 0-4-1,1 0 3-15,-4-2 6 16,1 2-9-16,0 0-2 15,-1-1 1-15,1 0 4 0,-1-1 11 16,3 3-15 0,-2-1-1-16,-1-2 7 15,0 3-5-15,-3-1-2 16,-4-1 6-16,2 2 4 0,-3-1-3 16,-2 0-2-1,-5 1-6 1,-2-1 11-16,-2 0-10 15,-6-2 2-15,0 2 1 16,-2 0-1-16,-4 1-2 16,-10-2 7-16,-4 2-7 15,-9-3 2-15,-8 0 2 16,-4 0-7-16,-4-2 9 16,-1 0-4-16,0 2 10 15,0-2-1-15,0 0 2 16,3 0-6-16,-3 0 10 15,0 0 7-15,0 0 0 16,1 0 12-16,-1 0 7 16,0 0 8-1,0 0 1-15,0 0 4 16,2 0 4-16,-2 0-3 16,0 0-4-16,0 0-8 15,0 0 0-15,0 0-15 16,0 0-17-16,0 0-98 15,-2 0-107-15,-5 0-196 16,-19 0-100 0,14-2-691-16,-5-3 0 0,-3-8 0 15,-8-5 0-15</inkml:trace>
  <inkml:trace contextRef="#ctx0" brushRef="#br0" timeOffset="78848.28">9240 8633 4000 0,'2'0'0'16,"-2"0"1"0,3 0 27-16,0 0 13 0,0 2 1 15,0-2-1 1,1 0 1-16,-3 0 1 0,1 0 14 16,-1 0 12-1,-1 0 5-15,2 0 2 16,-1 0-22-16,1 0-12 15,0 0 3-15,4 0 4 16,0 0 1-16,10 0 3 16,7 0-8-1,7 0-4-15,12 0 2 16,9 0 3-16,9-3-4 16,11-1 7-16,6-3-1 15,10-4-1-15,4-3-2 16,5 0-3-16,3-1-4 15,2 5-10-15,-9 2-5 16,-9 2-7-16,-10 1-2 16,-13 3-10-16,-13 1 0 15,-9 1-4-15,-12-2 0 16,-8 2 0 0,-9 0-5-16,-5 0 4 0,-2 0 3 15,-2 0 9 1,0 0 9-16,0 0 5 0,0 0 3 15,0 0-3 1,0 0-3 0,0 0-29-16,1 0-23 0,3 0-77 15,3 0-101 1,-4 0-823-16,3-1 0 0,-3-2 0 16,0-2 0-1</inkml:trace>
  <inkml:trace contextRef="#ctx0" brushRef="#br0" timeOffset="84799.98">17312 8574 4182 0,'0'0'9'16,"0"0"29"-16,4 0 19 0,-4 0 10 15,0 0 8 1,0 0 3-16,0 0 7 0,0 0 12 15,0 0 7 1,0 0 10-16,0 0-5 16,0 0-25-16,0 0-15 15,0 0-9-15,6 0 0 0,4 0-1 16,7-3-3 0,11 3-10-16,14-5-4 0,10-3-5 15,12 0-4 1,14-1 0-16,11-4-6 15,12 3 1-15,7-1-3 16,6 0-1 0,0 3-3-16,-5-1 1 0,-11 4-3 15,-16 0-4 1,-9-1-1-16,-12 3-1 16,-8 0 2-16,-8 0-2 15,-11 0-5-15,-13 2 1 0,-7 0 6 16,-10-1 10-1,0 1 23-15,-4 1 48 16,0-2 22-16,0 2 6 16,0 0 3-16,0 0-1 15,0-1 1-15,0 1-1 16,0-3-16 0,0 1-37-16,0 2-95 0,-4 0-86 15,-2 0-104-15,-6 2-138 16,-6 1-28-16,-7-2-800 15,-4 1 0 1,-2-4 0-16,-3-4 0 16</inkml:trace>
  <inkml:trace contextRef="#ctx0" brushRef="#br0" timeOffset="96245.4">10547 13860 4958 0,'0'6'37'16,"0"2"28"0,0 5 26-16,0 8 22 15,4 7 23-15,2 2 27 16,2 7 16-16,5 7 12 15,4 3 0-15,-1-1-22 16,-4 1-4 0,-1-1-21-16,-1-6-25 0,-2-5-84 15,-2-2-121 1,-1-6-174-16,-2-5-53 0,0-8-906 16,-6-9 0-1,-4-9 0-15,-2-14 0 16</inkml:trace>
  <inkml:trace contextRef="#ctx0" brushRef="#br0" timeOffset="96655.72">10372 13937 5784 0,'-2'-4'18'0,"1"1"2"0,-1 1-1 16,1-2-2-1,2 2 1-15,-1 2 2 0,2 0 2 16,-1 0 5 0,2 0 1-16,2 0-12 0,-1 0-1 15,3-2 4 1,-4-4 7-16,-2-3 2 15,2-2 7-15,-3-5 2 16,0 4 2-16,-3 2 18 16,3 1 9-16,-1 3-9 15,-2 5-3 1,-4 1-2-16,1 0-13 0,-1 1-16 16,-2 7-52-1,4 3-39-15,4 3-61 16,2 3-143-16,22 3-116 15,-9-5-742-15,7-2 0 16,6-8 0-16</inkml:trace>
  <inkml:trace contextRef="#ctx0" brushRef="#br0" timeOffset="97216.04">10774 13886 5222 0,'3'9'32'0,"0"8"18"15,6 7 15-15,6 6 12 16,3 6 8 0,2 1 0-16,4-2 3 0,-6-1 1 15,1-2 1 1,-7-6-15-16,-3-5-11 0,-4-5-6 15,-4-5 13 1,-1-4 22-16,0-6-9 0,-4-2 8 16,-7-8 4-1,1-6 2-15,-6-9 0 0,2-3 8 16,0-8 6 0,4 0 14-1,4 0-19-15,3 3-29 0,-1 3 6 16,8 6 0-1,2-1-11-15,7 5-5 0,7 0 2 16,8 5-5 0,9 2-19-16,6 3-27 0,1 7-11 15,2 0-5 1,0 8-10-16,-2 6-9 16,-1 9 0-16,-7 6 6 15,-4 8 4-15,-8-1 0 16,-8 3 7-16,-7 1 8 15,-6-2-6-15,-1 2-6 16,-5-5-17-16,-2-5-83 16,-4-2-87-16,2-6-181 15,-2-8-1034 1,-1-6 0-16,2-12 0 0,2-12 0 16</inkml:trace>
  <inkml:trace contextRef="#ctx0" brushRef="#br0" timeOffset="97579">11385 13527 5938 0,'0'-5'100'0,"0"-2"0"16,0 3 3-16,0 1 29 15,6 6 15 1,0 14 22-16,3 8 1 0,6 11 20 16,3 8 11-1,2 6-82-15,4 0 13 16,-2 6 3-16,0-1-3 16,1-2-30-1,0 3-14-15,-3-2-23 0,1-6 0 16,0-6-30-1,0 0-42-15,-2-12-76 16,4-5-102-16,-1-5-86 16,3-13-175-16,-4-16-980 0,-5-2 0 15,-5-10 0 1,-5-8 0-16</inkml:trace>
  <inkml:trace contextRef="#ctx0" brushRef="#br0" timeOffset="97834.74">11388 13919 5918 0,'0'0'113'0,"-3"0"36"15,3 0 33-15,3-1 8 16,6-1 9-16,12-2 6 15,7-3 1-15,18-4 0 16,9-2 5-16,12-4-57 16,-1-6-173-16,9 1-203 15,14 4-1276-15,-44-9 0 16,-10 0 0-16,-14 2 0 16</inkml:trace>
  <inkml:trace contextRef="#ctx0" brushRef="#br0" timeOffset="98026.8">11835 13659 6025 0,'-1'0'42'0,"1"0"-8"15,-2 0-84-15,2 5-180 16,0-3-36-16,-3-2-845 15,-6 2 0 1,-4-2 0-16</inkml:trace>
  <inkml:trace contextRef="#ctx0" brushRef="#br0" timeOffset="99499.04">10305 15093 5569 0,'0'0'9'16,"0"0"1"-16,0 0 11 0,4-2 14 15,5 1 3 1,7-3 0-16,5-3 4 16,13-2 4-16,6 0 5 15,5-7-7-15,8 0 5 16,5-5 2-16,7-2-1 16,9-6 3-16,12-1 9 15,10-5 11 1,12 0 1-16,6-5 3 15,6 3-6-15,-3-3 0 16,-5-2-6-16,-8 5 5 0,-3 4-14 16,-7 2-17-1,-2 3-8-15,-5 1-11 0,-4 2-4 16,-9 0-7 0,-5 2 3-16,-7 1 2 15,-6-1 4-15,-7 4-20 16,-3 1 13-1,-6 4-3-15,-4-1-3 0,0 2-6 16,-4 1 5 0,-2-1 3-16,-1 2 1 0,-5 2 4 15,-8 0-2 1,1 1 20-16,-10 3-9 0,-2-1 13 16,-3 1-5-1,-1 4 4-15,-1 0 1 0,0 1 7 16,0 0 4-1,2-2-6-15,-2 2 2 16,0 0-15-16,0 0 0 16,0 0-33-1,-3 0-100-15,-5 3-80 0,0 3-157 16,-5-3-39 0,-5 0-32-16,1-36-765 0,-1 28 0 15,-6-1 0 1,3-4 0-16</inkml:trace>
  <inkml:trace contextRef="#ctx0" brushRef="#br0" timeOffset="107117.76">9373 13755 5450 0,'0'-6'29'0,"-2"1"10"16,1 0 21-16,-1-1 7 16,5 1 0-16,-3 4-3 15,0-2 0-15,0 1-5 16,0 2-3-16,2-1-26 0,2 1-2 15,5 6-5 1,2 4-19-16,6 6-6 16,6 12 2-1,0 7 4-15,8 13 3 16,0 2 3-16,2 5 3 0,-3 8 1 16,3 1-3-1,-1 2-2-15,-1 2 4 0,1 4-1 16,1-2 0-1,0 1 3-15,3 0-9 16,-5-5 6 0,1-2-9-16,-2 0 4 15,-1-6 0-15,-2-6-3 0,-3-4-9 16,-4-6 7 0,-4-9 1-16,-1-6-6 15,-4-8 16-15,1-4 6 0,-3-7 28 16,7-6-1-1,-2 1-2-15,7-8 4 16,2-1 5-16,4-7-2 16,4-2-6-16,3-5 11 15,4-1-11-15,2-2-8 16,7 2-19 0,4 0-4-16,6-2 6 0,3 1-8 15,2-1 6 1,1 0-10-16,2-2 3 0,6 0-6 15,5 2 0 1,3 0 0-16,5-2-1 0,4 0 2 16,0-3 1-1,-4 2-6-15,-3-5 0 0,-2 1-1 16,-6 1-2 0,7-2-1-16,-1 2-3 15,3-3 4-15,1 0-5 16,2-3 6-1,-4 2-9-15,-3-2 15 0,-7 3-5 16,-8 1 2 0,-6 5 3-16,-12 4-6 15,-3 3 12-15,-6 1-7 16,-3 1 9-16,-5 7-5 16,-5-1-1-16,-3 0-7 15,-3 3 11-15,-10 0 10 16,1 0 3-16,-6 1 17 15,-1 0-11-15,-1-4 11 16,-3-2-4-16,-3-1 4 16,-3-5 6-16,-8-4 6 15,1-2-15-15,-4-6-8 16,1 0-6-16,-1-3-11 16,-3-3 0-1,3-5 1-15,0 0 0 16,-4-4-5-16,1-2 11 15,3 2-7-15,-1 1 12 16,1-1-2 0,4 5 10-16,1-1-4 15,3 3 8-15,-1 1-6 0,4 3 5 16,0 2 9 0,-3 3-11-16,3 1 4 0,3 4-3 15,-4 3-1 1,2 0-2-16,-2 1-1 0,6 4-9 15,-4-1 5 1,1 3-13-16,3 1-10 0,-3 0 6 16,3 2-6-1,1-1-1-15,-3 2 2 0,2 3-8 16,1-3-1 0,-2 2 0-1,-1 1 0-15,0 1 5 0,-2-1 2 16,1 2 3-1,-4-1-3-15,-1 3-4 0,-3 1 0 16,-7 3 5 0,-4 2 2-16,-7 3 5 15,-2 4-7-15,-4 0 0 16,-3 5 5-16,-3 3-6 16,-2 2 5-16,-3 0-1 15,-1 1 0-15,1 2-4 16,-4 3 4-16,-3-1-6 15,-4 2 7-15,-4 4-5 16,-5-3-1-16,-5 4-4 16,-3-1-1-1,0 0 6-15,-2 1-8 0,2-4 9 16,1 2-7 0,3-2 2-16,5-2-5 15,3-2 2-15,4 2-4 16,8 0-3-1,0 0-2-15,7-2 3 0,0-1 8 16,5 0-8-16,3-2 8 16,-1-1-1-1,5 1 4-15,-1 1 2 0,-1-1-2 16,-3 4 7 0,2 1 5-16,-4-2-8 0,1 1 1 15,1 1 8 1,1-5-13-16,2 4 3 0,4-4-3 15,0-2-1 1,3 1 0 0,1 0-4-16,-1-1-4 15,2-3 1-15,-2 2-3 16,1-1-2-16,-1-1 6 0,-2-3-1 16,1 1 1-1,-2 1-2-15,3-3-2 0,1 1 3 16,5 0 9-1,6-3-4-15,0-2 3 0,6-3-3 16,1 1-2 0,4-4 1-16,2-1 0 15,2 2 1-15,2-2 5 16,-1 0-3-16,2 0 3 16,0-2-5-16,0 2-1 15,0 0 6 1,0 0 1-16,0 0 1 0,0 0-10 15,0 0-35 1,0 0-83-16,0 0-69 16,0 2-49-16,0 4-79 15,-3 1-72-15,-4 3-33 16,7-2-327-16,-9-1-334 16,-4-3 0-16,5-4 0 15,-1 0 0 1</inkml:trace>
  <inkml:trace contextRef="#ctx0" brushRef="#br0" timeOffset="108149.36">11603 15582 6021 0,'-2'0'1'0,"-1"4"1"15,2 3 3-15,1 9 6 16,9 8 20-16,9 8 28 16,14 9 4-16,11 7 8 15,8 2 5-15,6 2 2 16,-3 2 6 0,-3 0 6-16,-11-1-6 15,-6 1 3-15,-7-5-29 0,-11-1-25 16,-8-1 1-1,-5-4-11-15,-6-2-19 16,-9 0-60-16,-5-8-39 16,-8-1-35-16,-6-8-28 15,-3-10-24-15,-2-5 7 16,-6-6 2 0,1-9 13-16,2-5 28 0,2-3 38 15,9 2 79 1,4-4 104-16,8 3 67 0,5 2 74 15,6 2 23 1,4 2 4-16,1-3-1 0,10 0-13 16,10-4-25-1,11-6-21-15,15-3-17 0,12-7-88 16,9-4-128 0,5-4-150-16,-4-4-100 0,-10-2-119 15,-11 1-955 1,-17-3 0-1,-17 0 0-15,-6 0 0 0</inkml:trace>
  <inkml:trace contextRef="#ctx0" brushRef="#br0" timeOffset="108384.34">12091 15648 5152 0,'-4'-9'95'0,"-3"0"30"16,3 2 17-1,-1-3 32-15,5 8 28 0,0 10 37 16,8 12 25-1,4 7 21-15,9 12 11 16,6 11-72-16,9 5-23 16,3 2-24-16,2 3-17 15,0-6-72-15,4 2-148 16,-3-6-132 0,6-4-161-16,-4-7-110 15,-3-10-888-15,-8-15 0 16,-3-7 0-16,-14-17 0 15</inkml:trace>
  <inkml:trace contextRef="#ctx0" brushRef="#br0" timeOffset="108800.39">12633 15921 5636 0,'-19'-6'74'0,"-1"3"24"16,-6 1 16-16,-3-2 9 15,13 10 28 1,1 6 21-16,10 5 11 16,2 4 5-16,9 8 3 15,8-2-46-15,7 3-18 16,5-5-10-16,10-3-26 16,1-5-13-1,2-5-38-15,-4-7-24 0,-2-7-21 16,-3-7-4-1,-4-7-1-15,-5-6-10 0,-6-10-14 16,-7-7-31 0,-5-6-2-16,-8 2 8 0,-6-3 13 15,-8 4 15 1,-5 5 8-16,-8 7 14 0,-4 7-4 16,0 9 9-1,1 10 12-15,1 2 13 16,10 8-49-16,7 2-98 15,11 7-120 1,11 1-112-16,14-45-926 0,10 40 0 16,7-6 0-1</inkml:trace>
  <inkml:trace contextRef="#ctx0" brushRef="#br0" timeOffset="109568.23">13217 15546 6243 0,'-29'0'151'0,"-10"3"24"16,-9 9 25-16,-3 6 5 16,17 8 0-16,9 10 0 15,9 4 0-15,9 2 0 16,9-3 0-1,6-5-103-15,11-7-48 16,6-7-24-16,9-9-66 16,8-7-60-16,3-8-53 15,-3-13-48-15,-6-8-27 16,-4-8-9-16,-8-11 4 16,-9-4 9-1,-11 2 17-15,-1 3 50 0,-3 8 92 16,-3 8 74-1,0 7 69-15,-5 9 51 0,-2 10 30 16,-3 1 23 0,4 8 17-16,3 12-6 0,3 6-8 15,6 7-47 1,6 9-41-16,10 0-17 16,5-3-17-16,10-3-3 15,5-7-3 1,7-6-14-16,-2-10-21 0,3-5-3 15,-4-12-10 1,1-9-41-16,-5-10-50 0,-7-12-23 16,-8-11-12-1,-11-13-3-15,-8-7 13 16,-2-3 23-16,-8-3 47 16,-2 1 33-16,-6 4 1 15,-4 5 39-15,-3 8 37 16,5 10 24-16,2 7 13 15,2 10 2-15,5 8-13 16,3 9-23-16,0 5-47 16,0 2-33-16,7 13 0 15,2 11 0 1,10 6 0-16,2 14 0 0,9 9 0 16,6 4 0-1,0-1 0-15,2 0 0 0,-2-5 0 16,-2-5 0-1,-2-3 0-15,-5-6-72 16,-6-5-163-16,0-37-1341 16,-9 25 0-16,-2-7 0 15,-11-10 0-15</inkml:trace>
  <inkml:trace contextRef="#ctx0" brushRef="#br0" timeOffset="109818.38">13471 15498 6223 0,'-4'-5'210'15,"-1"0"0"-15,2 0 1 16,-2-1-1-16,12-2 0 16,10 0 1-16,8-7-1 15,14-4 0-15,11-4 0 16,14-5-134-16,8-2-76 15,1-4 0-15,-2 1-92 16,-6 0-131-16,-13 0-1352 16,-9 8 0-1,-14 5 0-15,-12 6 0 16</inkml:trace>
  <inkml:trace contextRef="#ctx0" brushRef="#br0" timeOffset="109941.42">14051 15152 5690 0,'-6'0'105'15,"-1"0"38"1,0 2-2-16,-2 1-14 16,6-2-102-16,2 2-1271 15,-2 4 0-15,-1-1 0 16,-2 2 0-16</inkml:trace>
</inkml:ink>
</file>

<file path=ppt/ink/ink1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59:02.497"/>
    </inkml:context>
    <inkml:brush xml:id="br0">
      <inkml:brushProperty name="width" value="0.05292" units="cm"/>
      <inkml:brushProperty name="height" value="0.05292" units="cm"/>
      <inkml:brushProperty name="color" value="#FF0000"/>
    </inkml:brush>
  </inkml:definitions>
  <inkml:trace contextRef="#ctx0" brushRef="#br0">6657 8943 5326 0,'0'-9'76'15,"0"0"44"-15,0-4 54 0,0-2 49 16,0 5 36-1,0 1 29-15,0 0 3 16,0 6 1-16,0-1-1 16,0 0-49-16,0 3-27 15,0 1-44-15,0 0-53 16,0 0-50-16,0 0-36 16,-1 9-27-1,-1 7-5-15,-3 8 0 0,-2 8 0 16,-3 11 0-1,-1 4 0-15,2 3 0 16,-1 3 0-16,0 1 0 16,4-3 0-16,2-7 0 15,1-4 0-15,1-9 0 16,2-7 0-16,0-8 0 16,0-7 0-16,0-4 0 15,0-3 0 1,0-8-4-16,0-9 1 0,2-12-1 15,1-12 2 1,1-11 2-16,2-11 0 0,0 1 0 16,-2 0-7-1,-3 5 7-15,-1 2 0 16,0 4 4-16,0 8-1 16,0 4 0-1,0 7 0-15,0 3-3 0,0 9 0 16,0 5 0-1,0 3 7-15,0 5-7 0,4 4-2 16,4 1 2 0,4 4 0-16,7 6 0 15,7 4-2-15,4 5 2 16,2 9 0-16,5 4 0 0,1 4 0 16,0-1 0-1,5 1 2-15,-2 0-2 0,-3 1 0 16,2-3-1-1,-5 0-40-15,-7-4-87 16,-6-3-94-16,-28-4-55 16,16 41-105-16,-3-44-77 15,-10-5-876-15,-8 0 0 16,15-8 0 0,-28-44 0-16</inkml:trace>
  <inkml:trace contextRef="#ctx0" brushRef="#br0" timeOffset="245.65">6635 9256 5501 0,'-2'-1'103'0,"1"1"55"15,-1-4 3-15,1 2 0 0,7-4 25 16,12-6 16-16,5-3 8 15,14-2 0-15,11-6-4 16,8-2-64-16,2 2-140 16,3 0-140-1,2-8-162-15,-9-4-1060 16,-9 9 0-16,-11 1 0 16,-12-1 0-16</inkml:trace>
  <inkml:trace contextRef="#ctx0" brushRef="#br0" timeOffset="864">7097 8703 5539 0,'-6'-7'177'0,"-2"-2"29"0,2-3 10 16,1 3-3-1,4 6-13 1,1 2-2-16,0 1 1 0,0 4 8 16,1 5 0-1,4 8-98-15,3 8-78 0,4 9-21 16,3 6-7 0,-2-2 2-16,2 2 11 0,-4 1 6 15,-1-6-4 1,-4-5-9-16,-1-5 0 15,-1-7 0-15,-2-4 4 16,-1-7-1-16,2-3-13 0,1-6-10 16,-1-7 4-1,4-3-4-15,2-5-5 16,-1-2-2-16,5-2-6 16,-1 1 3-16,2 2-9 15,4 6-7-15,3 0 4 16,6 4 7-1,1 2 5-15,1 2 3 16,4 4 0-16,-4 2 4 16,0 6 6-16,-5 0-10 15,-5 9 10-15,-8 2-3 16,-5 4 9-16,-5 4-1 16,-8-1-4-1,-10 2-3-15,-7 1 1 16,-6-5-11-16,-7 0-22 15,-1-4-10-15,3-3-41 0,3-3-40 16,5-7-55 0,3-3-51-16,12-6-104 15,6-2-884-15,6-11 0 16,8-3 0-16,11-7 0 16</inkml:trace>
  <inkml:trace contextRef="#ctx0" brushRef="#br0" timeOffset="1365.42">7806 8691 5917 0,'0'-4'105'0,"0"-4"21"15,-5 4 2 1,-4 0 1-16,-6 5 5 15,-9 8 0-15,-9 6-1 16,1 5 3-16,2 1-1 16,7 5-62-16,6-2-49 15,9-5-22 1,3 0-4-16,5-1 0 0,0-7-2 16,5 3 7-1,10-4 2-15,8-1-3 0,14-3 4 16,7-3 14-1,8-2-3-15,-3 1-2 0,-3-1 1 16,-5 2-1 0,-9 0-7-16,-10 4-11 15,-8 0 0-15,-8 2 3 16,-6 7-1 0,-8 2-10-16,-10 3 4 0,-9 4 6 15,-8 1-4-15,-8 1 7 16,-4-4 2-1,4-2-4-15,6-3-12 0,7-5-76 16,8-7-80 0,14-4-127-16,10-6-125 15,4-13-833-15,13-8 0 16,5-10 0 0,8-9 0-16</inkml:trace>
  <inkml:trace contextRef="#ctx0" brushRef="#br0" timeOffset="1718.68">8039 8525 5396 0,'0'-4'56'16,"0"-1"-4"0,0 0 0-16,0 4 6 0,0 4 1 15,0 8 4 1,0 8 1-16,0 5 4 15,0 9-2-15,3 4-46 16,0-2-6 0,3 1 6-16,6 2-1 0,2-5-3 15,2 0 1 1,1-6-4-16,5-3 1 0,-1-6-3 16,1-3 6-1,1-5-1-15,3-6-11 0,1-2-35 16,5-4-49-1,-4-2-128-15,58-3-397 0,-63-3-435 16,-11-1 0 0,-15-1 0-16,-6-1 0 0</inkml:trace>
  <inkml:trace contextRef="#ctx0" brushRef="#br0" timeOffset="1909.78">7991 8872 5524 0,'-8'0'161'0,"4"-1"42"16,-2 1 14-16,1-2-7 15,8 4 5-15,11-5 1 0,7-7-11 16,15-2-80 0,12-6-82-16,9-4-190 15,8-5-208-15,-12 2-968 16,-4-1 0-16,-9-2 0 15,-12 3 0-15</inkml:trace>
  <inkml:trace contextRef="#ctx0" brushRef="#br0" timeOffset="2336.05">8400 8571 5421 0,'-3'-4'71'15,"0"3"3"-15,-1-3 1 16,4 0 0-16,0 3 34 15,4 1 32-15,7 0 17 16,9 1 16-16,6 4 18 16,10 6-59-16,3 3 16 15,4 8-3-15,-5 5 3 16,-1 2 6-16,-4 2-35 16,-9-2-28-1,-7 1-20-15,-8-7-16 0,-4-5-6 16,-3-5 13-1,-2-5 1-15,2-5-2 0,-6-3-3 16,-1-9-5 0,-4-7-4-1,0-11-6-15,-3-10 10 0,3-12-1 16,4-2-10 0,3 0-22-16,7 1-21 0,6 10-8 15,4 6-6 1,5 9-28-16,5 3-67 15,0 6-103-15,1 7-68 16,-5 5-132-16,-3-3-1008 0,-6 12 0 16,-1 4 0-1,2 2 0-15</inkml:trace>
  <inkml:trace contextRef="#ctx0" brushRef="#br0" timeOffset="2901.7">9272 8372 5576 0,'0'-7'155'0,"0"-1"21"0,-3-2 29 16,-2 0 11-1,-5 5-2-15,-9 5 6 0,-3 4-8 16,-5 6 0-1,-2 4-2-15,6 7-100 16,2 8-57-16,7-1-21 16,6 3-29-16,5 1-17 15,1-5 1-15,2-2-1 16,2-4 11-16,4-7 1 16,3-2 10-1,9-5-2-15,5-4 9 16,7-9-2-16,6-6 6 15,5-6 10-15,-4-6-2 16,-2-7-4-16,-5 0 0 16,-7 0-8-1,-7 2-1-15,-10-2-2 0,-3 8-5 16,-1 6 3 0,-2 3-5-16,-2 7-19 15,2 3 7-15,-1 4-2 16,-4 3-4-16,2 2 3 0,-2 5-7 15,2 3-1 1,3 3-2-16,2 2-2 0,4 2-1 16,3-1 15-1,7-4-5-15,12 2-28 0,8-4-121 16,14-2-84 0,-1-7-122-1,7-15-988-15,-5 7 0 0,-3-8 0 16,-8-4 0-1</inkml:trace>
  <inkml:trace contextRef="#ctx0" brushRef="#br0" timeOffset="3552.3">9988 8197 5530 0,'-9'-7'94'0,"-3"-1"59"0,-6 1 27 16,-6 0 23-1,4 2-5-15,-2 8-1 16,-2 1 7-16,1 8-1 16,5 3 1-1,3 3-56-15,4 8-34 0,7 1-54 16,1 2-29 0,3 2-24-16,6-2 2 0,3-4 7 15,3 0-6 1,8-1 3-16,4-8-1 0,6-5 2 15,3-4 9 1,5-4-5-16,5-8 0 16,8-8 8-16,4-5-12 15,-1-7-25-15,-3-10-32 16,-8-5-16 0,-8-6 1-16,-9-4-7 15,-10-4-1-15,-2 1 7 16,-8 0 30-16,-6 1 34 0,0 4 35 15,-3 3 30 1,-5 7 32-16,2 5 13 16,-4 5 0-16,4 9-2 15,0 6-6-15,6 10-6 16,-3-1-30-16,3 0-39 16,0 8-21-1,0 2-11-15,-4 8 0 0,8 9 0 16,-4 9 0-1,6 5 0-15,3 5 0 16,3 2 0-16,3 0 0 16,7-3 0-16,2 2 0 0,5-7 0 15,0-3 0 1,4-6-3-16,-2-4-47 16,-1-4-78-16,-1-8-122 15,4-3-147-15,-5-5-116 16,-12-6-857-16,-5-7 0 15,-11-2 0 1</inkml:trace>
  <inkml:trace contextRef="#ctx0" brushRef="#br0" timeOffset="3947.05">10254 8106 5801 0,'-4'-2'138'0,"1"-1"33"16,0 1 36-1,0 0 10-15,6 0 7 16,0 2 20 0,9-4 2-16,7-1 0 15,8-1 0-15,13-5-72 0,5-3-66 16,3-5-33-1,2 1-36-15,-2-1-9 0,0-4-8 16,-7 3-19 0,-7 2-3-16,-7 5 0 15,-7 1 0-15,-11 4 0 16,-4 3 0-16,-4 2 0 16,-1 1 0-16,0 2 0 15,0 0 0-15,2 4-64 16,-2 2-162-1,0 3-188-15,9 5-349 0,-14 1-581 16,-4-5 0 0,-3 3 0-16,-9-5 0 0</inkml:trace>
  <inkml:trace contextRef="#ctx0" brushRef="#br0" timeOffset="5343.99">8653 9954 5198 0,'-3'-3'81'16,"-3"-1"12"-1,-1 0 32 1,2-2 35-16,5 2 35 16,0 2 25-16,0-3 16 15,2 1 1-15,8-3 11 16,11-2-48-16,16-7-18 15,20-5-7-15,22-5-20 0,16-9-31 16,16-4-32 0,13-6-14-16,13-3-12 0,3-2-3 15,-2-2-19 1,0 0-10-16,-10 1-11 16,-7-1-12-16,-12 4-29 15,-13 6-29-15,-15 4-31 0,-16 8-53 16,-19 6-46-1,-16 5-33-15,-11 7-35 16,-13 5-55-16,-2 3-90 16,-4-4-898-1,-7 8 0-15,-4 3 0 0,-11 4 0 16</inkml:trace>
  <inkml:trace contextRef="#ctx0" brushRef="#br0" timeOffset="5845.61">9272 10436 5340 0,'0'0'48'0,"0"0"11"16,0 0 8-1,4 0 16-15,8-4 43 0,15-2 28 16,17-7 30 0,18-5 26-16,15-9 16 0,7-6-42 15,8-6 9 1,5-4-16-16,9-3 2 16,-1-1-14-16,3 0-36 15,-2-1-24 1,-10 5-39-16,-9 4-63 0,-13 3-69 15,-12 8-73 1,-12 6-47-16,-11 4-67 0,-12 6-135 16,-15 2-945-1,-9 4 0-15,-14 4 0 0,-10 2 0 16</inkml:trace>
  <inkml:trace contextRef="#ctx0" brushRef="#br0" timeOffset="6314.9">9430 10969 5304 0,'3'2'11'0,"4"-1"20"16,8 1 21-16,9-2 21 16,9-2 40-16,11-6 39 15,9-3 44-15,7-8 28 16,6-3 11-1,9-7 6-15,7-4 3 0,7-5-9 16,4-2-16-16,-1 0-18 16,-5 2-36-1,-13 5-38-15,-9 4-50 16,-10 8-48-16,-11 1-39 16,-11 5-57-16,-5 5-100 15,-9 1-52-15,-6 5-57 16,-7 2-43-16,-4 2-133 15,-7 0-831 1,-11 4 0-16,-3 0 0 0,-6 3 0 16</inkml:trace>
  <inkml:trace contextRef="#ctx0" brushRef="#br0" timeOffset="6816.09">9436 11506 5323 0,'0'2'13'15,"0"-1"26"1,5-1 20-16,5 1 15 0,5-1 29 16,6-5 25-1,10-1 31 1,6-3 33-16,8-7 26 0,8-5 11 15,10-6-4 1,10-4-17-16,7-8-19 0,15 1-5 16,6-8-24-1,0 6-17-15,-5 1-34 16,-7 2-52-16,-11 7-65 16,-19 4-69-16,-9 7-76 15,-11 5-50-15,-9 4-55 16,-12 4-102-16,-9 3-990 15,-8 2 0-15,-7 1 0 16,-7 0 0-16</inkml:trace>
  <inkml:trace contextRef="#ctx0" brushRef="#br0" timeOffset="7296.08">9677 11881 4862 0,'0'5'40'16,"0"2"9"0,0-3 28-16,1 2 34 0,11-3 20 15,8-6 51 1,10-3 62 0,15-8 46-16,15-7 23 0,9-8-12 15,17-7-5 1,4-6-9-16,8-1-28 0,-5-1-33 15,-2-2-21 1,-16 7-51-16,-13 1-61 0,-13 9-47 16,-15 7-23-1,-13 6-21-15,-9 6-2 0,-6 6 0 16,-3-1-15 0,-5 4-52-16,4-1-86 0,-2 2-77 15,0 0-79 1,0 0-128-16,1 0-959 0,-2-3 0 15,-2 3 0 1</inkml:trace>
  <inkml:trace contextRef="#ctx0" brushRef="#br0" timeOffset="17450.81">6288 10299 5049 0,'0'0'33'15,"-1"0"12"-15,1 0 8 16,0 0 4-16,0 0 3 16,0 0 3-16,0 0 0 15,4-4 2-15,7-2-2 16,2-1-22-16,10-1-9 15,7-4-8 1,5-1-7-16,4-6-4 0,9-1-2 16,2-3 2-1,5-5-3-15,4-2 0 16,4 0 5-16,2-6-2 16,-2 4 3-16,4-2-2 15,3 1 0-15,1 0-1 16,4 1 0-1,7-5-3-15,-1 0 2 0,3-1 0 16,7-3-4 0,2-2-2-16,6 3 1 0,-1 1-3 15,0-3 1 1,-3 3-2-16,-5 2-2 0,0-2-1 16,-4 2-1-1,3-2 2-15,1-1 3 16,2 1 0-16,1 1-2 15,-1-4 3-15,-3 4-1 0,0-1 0 16,-4 0 2 0,0-3 1-1,2 5 0-15,-2-4-1 0,5 5-4 16,0-3 0 0,2 1 2-16,-3 1-3 0,-2-3 1 15,-1 1-1 1,-3 0-1-16,-2 2 2 15,1-3 2-15,3 6 2 16,-2-2 2-16,-1 2 1 0,-2 3-2 16,-3 3 1-1,-5 0 0 1,-3 4 3-16,-3 1 2 0,-2 2-4 16,2-2-1-16,2 3-3 15,3-1 0-15,-1 0-3 16,0 2 0-16,-1 2 1 15,-4-1 0 1,-2-1-2-16,-7 4-1 16,-5-3 1-16,-5 3-1 15,-2 3 0-15,-3-3 1 16,-1 3 1-16,2-3-1 16,-3 3 1-1,2-2-3-15,-3 3 1 0,-5 0-1 16,-5 3 0-1,-6 0 1-15,-1 1-1 0,-2 3-1 16,-2 1-1 0,2 0 2-16,-4 1 0 0,0 0 2 15,-4 0 0 1,-3 1-1-16,2 0-1 0,-3 1 0 16,0 0 1-1,2 0 1 1,-1 0-1-16,0 0-1 0,1 2 1 15,1 2-2 1,3 3 2-16,1 3 2 0,2 4-2 16,-2 1 1-1,3 3-1-15,1 1 0 0,1 4 2 16,0-2-1 0,2 8 0-16,-1-2 0 0,1 3-2 15,-3 2-2 1,1 2 4-16,1-1-4 0,0 2 1 15,1 4-1 1,0-2 0-16,-2 4 1 16,2 2-2-16,-1 1 3 15,0 0-2 1,2 0 4-16,1-1-1 0,4 1 3 16,0-1-2-1,3 2 2-15,3 0-2 0,-7 1 0 16,2 3-1-1,-1 4 0-15,-3 1 1 16,0 5-4-16,-1 1 0 16,3-1 3-16,-4 4 0 15,1-3-2-15,1 0 2 16,-1-3-1-16,-1 0 3 16,4 1-3-16,4 0-2 15,3 3 3-15,-2 1-4 16,0 1-1-1,-3 3 1-15,-2-1-1 0,-3-2 1 16,-2-5 2 0,1-2 0-16,-1-7 0 15,2-2 1-15,1-1 1 16,-2-3 2 0,1 3-2-16,3 2-1 0,1 2-1 15,-2-2 1 1,1 2-4-16,-8-3 2 0,-2-5 2 15,0-3-2 1,-5-6 0-16,-3-4 4 0,0-2-1 16,-4-4 1-1,0-1 5-15,-2-3 0 0,-2-1 1 16,-7 0 0 0,-2 0 1-16,-7-1 1 0,-6 2-3 15,-7 2-3 1,-2 2 1-16,-2-1 3 0,-2 6-4 15,-3 0-2 1,-4 0 0 0,0 0 0-16,-4-2 0 0,0-1-1 15,-3 2-1 1,2-4 3-16,-1 1-1 0,1 1-2 16,-3 3-1-1,2 1 1-15,-2 3-2 16,-4-1 1-16,-1 2 0 15,-4 1 2-15,-3-1 0 16,-1-2 1-16,-2 5 1 16,-2-4 1-16,-1 3 0 15,0-1 1-15,2 1 1 16,0-1-1-16,1 3 0 16,5-1 4-16,-2 2-2 15,5-4 4-15,2 1 3 16,3-2 0-16,-5 1 3 15,-2-1 1 1,-3 2 1-16,-4-1-1 16,-2 1 4-16,-1-1 5 15,-1-2 6-15,5-2 7 16,-2 1-5-16,6-2 3 16,1-3-2-16,1 4 3 15,-4-2-2 1,-2-1 4-16,-3 3-6 0,-5 0-8 15,-3-1-10 1,2 0-12-16,2 1 6 0,6-4-2 16,6-2-2-1,3-2-4-15,7 1 4 0,-3-5-8 16,4 1 5 0,-6 0-6-1,-2 2 2-15,-3-1 6 0,-2 2-9 16,2-1 2-1,0 0 0-15,1-1 4 0,5 2-2 16,0-4 6 0,4 1-6-16,-7 2 3 0,0-3 8 15,-2 2-8 1,0 0 9-16,-1 1-3 16,0 0 3-16,5-3-6 15,3 2 3-15,1-4-3 16,4-1 3-16,-1-3-3 15,-1 1 3-15,-3-1 6 16,-4 1-7-16,-2 0 2 16,2 1-7-16,2-3 1 15,4 2 2-15,4-1 1 16,3 1-7 0,1-2 5-16,0 0 1 15,-2 3-10-15,2-1 3 16,-4 1-1-16,0 3 4 15,0-4-1-15,2 2-11 16,-1-1 1-16,1 1 5 16,-1-2 2-1,3 2-4-15,3 0 4 0,0 2 2 16,3-1-3-16,3-4-4 16,4 1 5-16,2-5 6 15,5-1 5 1,2-5 2-16,5 0 12 0,3-2-5 15,1 0 9 1,2 0-10-16,3 0 1 0,3 0 20 16,-2 0 1-1,4 0 1 1,-2 0-4-16,0 0-2 0,0-2-12 16,-6 2 0-1,-3-6-3-15,0-3 9 0,-3-4 1 16,-2-3-16-1,-2-5-2-15,-4-1 0 0,1-3 2 16,-1-2 0 0,-4-1-5-16,0 1-1 0,-3-4 0 31,-1 0 5-31,0-5-1 0,-2 2 2 16,-2-7 1-16,-1-2 1 15,-3-2-6-15,1-5 13 0,-1 0 7 16,3 0 9-1,-3-1-6 1,6 4-1-16,-2 3 4 0,2-1 2 16,-2 1-7-1,2 0 1-15,0-3 8 16,0-1-14-16,0-4-11 16,-2-2 0-16,-2-4 2 15,1-1-7-15,1-1-3 16,-4 1-4-16,4 0 9 15,-4 2-1 1,3 4-6-16,0 3 2 0,3 0 7 16,-2 6-1-1,2-2-4-15,0 1-6 0,1 2 7 16,2-4-1 0,0 1-8-1,0-2-1-15,3-2 3 0,0-2 3 16,3 2-3-1,1 5 3-15,5 1 5 0,0 3 3 16,3 4-10 0,0 0 10-16,1 2-1 0,-2-1-4 15,4 0-3 1,1 2-3-16,-5-3 1 0,3-1-8 16,0 1 2-1,4 0-1-15,-3 2-2 0,3-1-8 16,3 6 6-1,0-2-1-15,0 1 0 0,6 1 6 16,-2-1 0 0,2 0 1-16,0 1-4 15,0 3 5 1,0-1 8-16,0 3 3 16,0 6-7-16,0 0 4 0,0 2 9 15,0 3-12 1,0 1 2-16,0 1 0 15,0-1 2-15,0 3-3 16,0 2 0-16,0 1-3 0,0 3 3 16,0 0-7-1,2 0-6-15,1 0 3 16,3-1 1-16,3 1 0 16,1-4-1-16,5 2 5 15,0-2-2-15,1-3-2 16,4 4 1-16,2-3 7 15,0 0 2 1,5 2-7-16,5-3-1 0,1 0 2 16,2-2-5-1,4 0 4-15,-3-2 0 16,2 5-5-16,-5-2 6 16,1 1-2-1,0 1-4-15,-1 1 10 0,-6 1-9 16,4 0 5-1,-4 1 1-15,-1 0-9 0,-2 2 0 16,-3-4 8 0,0 2-4-16,2 0-2 0,-5-1 4 15,3-1-5 1,-5 3 14-16,0-1-7 0,-4 1-2 16,3-1 6-1,-6 3-2-15,-3 1-4 0,1-1 2 16,-2 2 2-1,-1 0-3 1,-1-1 8-16,0 3-10 0,-1-1 0 16,-2 1 8-1,0 0-10-15,0 0 7 16,0 0-7-16,0 0-44 16,0 0-62-16,0 0-87 0,0 0-83 15,0 6-91 1,0 0-30-16,-3 0-25 15,-8-5-777-15,-4 6 0 16,-5-7 0-16,-5 0 0 16</inkml:trace>
  <inkml:trace contextRef="#ctx0" brushRef="#br0" timeOffset="84853.44">19381 10079 3701 0,'-2'-3'98'0,"2"1"52"16,0-2 29-1,0 2 18-15,0-3 18 0,0 4 11 16,-1-4 10 0,1 5 9-16,-2-3 22 0,2 3-22 15,0-1-45 1,0 1-49-16,0-3-17 0,0 3-6 15,0 0 2 1,0 0-6-16,0-3-3 16,3 2-8-16,3-2-23 15,8 0-17-15,2 0-8 16,10-2-4-16,-1 1-9 16,1 0-13-1,2-1-25-15,-1 4-1 16,2-3-8-16,1 3 2 15,3 0-1-15,5-1 2 16,3 2-9-16,5 0 5 16,0-3 0-16,2 2-4 15,-3-2 8 1,-2 1-6-16,0-2 0 0,-1 4 2 16,0-3 1-1,0 3 0-15,2 0-1 0,-4 0-2 16,1-1 2-1,1-2 0-15,-3 3-2 0,4 0 0 16,-2-3 0 0,2 3 0-16,1 0-5 15,-3-4-4-15,-3 4 7 16,1-1-7-16,-1 1-5 16,-1-3 5-16,0 3 3 15,0 0-2 1,1-1-3-16,-2-1-1 0,5 0 5 15,-4 2 3 1,-3-2-5-16,0 2 4 0,-1-1-2 16,-3-1-2-1,2 2 2-15,0-1 0 0,1-2 3 16,3 3-1 0,-3-1 2-16,1-1-1 0,3 2-6 15,-3 0-2 1,2 0 2-16,2-2 6 15,-2-1-6-15,-1 0 0 16,-1-1-1 0,-4 1 2-16,4 2 0 15,-6-2-1-15,2 0 13 16,-1 0-4-16,-1 1 2 16,-3-1-12-16,3 2 10 15,-5-4 3-15,-1 3 0 0,-1-3 3 16,-2 1-3-1,-3 1 2-15,-1 3-3 0,1-4 4 16,-2 2 1 0,1-1 4-16,0-1-7 15,0-2 5-15,-1 0-1 16,-3 0 4-16,0-1 7 16,-3 0 0-16,-3-1 10 15,-1-2 5 1,-1-2 3-16,1 1 0 15,-1-2 8-15,2-1-5 16,-2 0 2-16,0-2-7 16,2 0-3-16,-2-4 8 15,0 2-13-15,-2-1 2 16,2-2-2-16,-3-1-3 16,0-2-11-16,4-2 3 15,0-3-1 1,-4-1-1-16,3-4-4 0,-3-1-9 15,0-3 3 1,1 1 8-16,-1-6 12 0,0 2 5 16,0-1 5-1,2-1-1-15,-2 3-3 16,1 0 1-16,2 7 1 16,5-4-1-1,-1 5 1-15,2-7-15 0,3 1-13 16,3-2-1-1,-3 1-4-15,3 3 0 0,-1-3 0 16,-3 0 0 0,4 2 0-16,-2-1 0 0,-1-4 0 15,5 1 0 1,-1-2 0-16,0 3 0 0,1 1 0 16,0 1 0-1,3 5 0-15,-3-1 0 16,-3 5 0-16,3 0 0 15,-4 0 0-15,7 4 0 0,-3-2 0 16,3-2 0 0,3 4 0-1,-2 0 0-15,3 0 0 0,0 4 0 16,-3 0 0 0,2-2 0-16,3 5 0 0,-1-3 0 15,1 0 0 1,2 0 0-16,1 1 0 0,-1 1 0 15,0 0 0 1,-4 3 0-16,3-2 0 0,1-2 0 16,-1 5 0-1,4-3 0-15,0 3 0 16,2 2 0-16,0 1 0 16,4 1 0-16,3 2 0 15,1-2 0-15,-2 1 0 16,0 3 0-16,3-2 0 15,-3 2 0 1,1 1 0-16,1 3 0 16,-1-1 0-16,-1 4 0 15,1-2 0-15,-2 2 0 16,-2 0 0-16,2 0 0 16,-2 0 0-16,5 0 0 15,-4 2 0-15,4 0 0 16,2 2 0-1,0 0 0-15,-4 3 0 0,1-1 0 16,-3 0 0-16,-3 0 0 16,-1 1 0-16,2 1 0 15,1 2 0 1,1-2 0-16,1 5 0 0,-2-1 0 16,-1 1 0-1,-2 1 0-15,4-2 0 0,-3 4 0 16,2-2 0-1,-3 1 0-15,-1 0 0 16,-2-1 0-16,-2 3 0 16,-2 1 0-1,4-1 0-15,-4 2 0 0,-1-1 0 16,-1 1 0 0,-1 4 0-16,-5 1 0 0,3 2 0 15,-1-1 0 1,1 2 0-16,0 0 0 0,1 0 0 15,-2-1 0 1,1 2 0-16,2 0 0 0,-5 3 0 16,1-2 0-1,-2 4 0-15,1 2 0 0,-6 0 0 16,1 0 0 0,-2-1 0-1,-5-2 0-15,1-1 0 0,1-2 0 16,0-4 0-1,-1 1 0-15,2-3 0 16,-1 2 0-16,-1-2 0 16,1 0 0-16,-1-2 0 0,1 2 0 15,1-1 0 1,0-1 0-16,4 1 0 0,0 2 0 16,0-1 0-1,-1 0 0-15,0 2 0 0,0-3 0 16,2 4 0-1,-1 1 0-15,-1 0 0 16,2-1 0-16,-2 1 0 16,-3 1 0-16,1-1 0 15,-1 2 0-15,-1 0 0 16,-2-1 0 0,1-2 0-16,0 2 0 15,-4-3 0-15,1-1 0 16,1 1 0-16,-1-3 0 15,-1-2 0-15,3 1 0 16,-3 0 0-16,3 1 0 16,-1 0 0-16,-2 0 0 15,3 0 0-15,-3 1 0 16,1-4 0 0,2-1 0-16,0-2 0 0,-3 2 0 15,4-2 0 1,3-2 0-16,-3 1 0 0,0-1 0 15,2 0 0 1,2-1 0-16,0-2 0 0,0-2 0 16,5 1 0-1,2-3 0-15,2-3 0 16,7 1 0-16,5 0 0 16,4-2 0-16,4 0 0 15,1-1 0-15,-2 0 0 16,4-1 0-1,-2 1 0-15,2 0 0 16,3 0 0-16,-1 0 0 16,0-2 0-16,1 5 0 0,-3-4 0 15,2 0 0 1,3-1 0-16,2 5 0 0,1-5 0 16,5 2 0-1,3 3 0-15,2 1 0 0,1-1 0 16,0 2 0-1,-5 0 0 1,-4-1 0-16,-4-1 0 0,-5-1 0 16,0-1 0-1,-2-1 0-15,3 3 0 16,2-3 0-16,-2 2 0 16,3-4 0-16,0 3 0 15,-1-3 0-15,-1 4 0 16,11-4 0-16,1 3 0 0,2 3 0 15,2 1 0 1,-6 1 0-16,2-1 0 0,-1 1 0 16,5 2 0-1,6-3 0-15,4 1 0 16,0 2 0-16,-7 0 0 16,-2 0 0-16,-4-1 0 15,-2 1 0-15,-8-2 0 16,-3 1 0-1,-1-4 0-15,-16 3 0 0,-8-5 0 16,-6 0 0 0,-12-1 0-16,-3 0 0 15,0-2 0-15,0 0 0 16,0 0 0-16,0 0 0 16,0 0 0-16,0 0 0 15,0 0 0-15,0 0 0 16,0 0 0-16,0 0 0 15,0 0 0 1,0 2-20-16,0-2-73 16,-6 2-141-16,-11 4-184 0,-16 2-1067 15,-15-1 0 1,-14-3 0-16,-16 1 0 16</inkml:trace>
  <inkml:trace contextRef="#ctx0" brushRef="#br0" timeOffset="86437.37">19453 10953 4528 0,'0'1'79'0,"-3"-1"33"0,3 2 21 15,0-1 11 1,-5-4 16-16,5 3 7 16,0 0 14-16,0 0 8 15,0 0 7-15,0 0-37 16,0 0-35-16,0 0-29 16,0 0-15-16,5 0-3 15,4 0-12 1,5 0-10-16,6 0-4 0,7 0-14 15,8 0-1 1,-2 0-6-16,7 0-4 0,-2 2 6 16,2-1-16-1,0 1-3-15,4 1-4 16,-2 0 2-16,4 0-4 16,-3 0-2-16,2 0-2 15,0-3-1-15,1 2 12 16,0-2-17-1,-1 0 14-15,0 0-8 0,-6 0 1 16,1 0 3 0,-6 0 0-16,1 0 7 0,-1 0-4 15,-4 0-3 1,-2 0-1-16,-1 0 10 0,2 0 1 16,-7 0 4-1,5 0-2-15,-3 0-6 16,0-2-1-16,0 2-6 15,0 0 2-15,-3 0-2 16,1 0 0-16,0 0-2 16,-1 0-4-1,-6 0-6-15,2 0 0 0,-4-2 8 16,-4 2-3 0,-3 0 6-16,-1 0-2 15,-1 0 11-15,-2 0-2 16,-2 0 1-16,0 0 9 15,0 0 6-15,0 0 6 16,0 0-3-16,0 0 5 0,0 0-3 16,0 0 1-1,0 0-8-15,0 0-5 16,0 0 0-16,0 0-29 16,0 0-62-16,0 0-76 15,0 0-42-15,0-1-75 16,9 2-267-16,-3 1-699 15,-2-2 0 1,4 0 0-16,1 2 0 16</inkml:trace>
  <inkml:trace contextRef="#ctx0" brushRef="#br0" timeOffset="87189.62">20871 11017 4494 0,'0'0'108'0,"0"0"28"16,0-2 11 0,0 1 12-16,0-1 2 0,-2-3 4 15,-1-2-1 1,-3 0 4-16,2-2 2 0,1-1-70 15,-2-5-18 1,4 0-19-16,-2 0-2 0,3 0-15 16,-4-3 2-1,4 0-7-15,4-1 3 0,-1 3-7 16,3-2-3 0,1 0 3-1,7 3-24-15,-2-2-10 16,4 3-11-16,-4 0 15 15,3 1-10-15,-3 1 15 0,5 1-6 16,0 1 7 0,-1-1 9-16,-1 3 0 15,5 2 2-15,-7 2 2 16,1 1-6-16,-2 2-12 16,0 0 8-16,1 3-20 15,1 4 8-15,2 1-8 16,1 4-10-16,1 2 0 15,-3 2 8-15,3 1-4 16,-5 0 10-16,1 0 3 16,-1 2 2-1,-3 1 8-15,-3 0-5 16,1 0 10-16,-5 1-3 16,0-2-1-16,0-1-1 15,1-4 5-15,-1-3-24 16,-3 0-54-16,0 0-51 15,0-3-76 1,3 3-149-16,-3-13-865 0,2 14 0 16,4-4 0-1</inkml:trace>
  <inkml:trace contextRef="#ctx0" brushRef="#br0" timeOffset="89365.4">21334 11064 4426 0,'3'0'52'16,"0"0"8"-16,2 0 10 0,4 0 10 15,4 0 6 1,4 0 2-16,3 0 8 0,4 0 6 16,-1 0 2-1,4 0-38-15,4 0-8 16,-1 0-3-16,6 0-6 16,0 0-6-1,3 0-3-15,2 0 3 0,4 0 1 16,4 0-1-1,2 0-3-15,-4 0-1 16,2 0-4-16,0 0-3 16,-2 0-3-16,1 0-3 15,-2 0-5-15,2 3-4 16,0-2-5-16,-1 2-9 16,2-2 1-16,-4 0 1 15,-1 1-2-15,0-2 2 16,-4 1 0-1,0 1 1-15,-3 1 0 0,-2-3 1 16,-2 1-4 0,-3-1 3-16,1 0 0 0,0 0-3 15,0 1 1 1,5-1-1-16,1 0-3 16,0 0 0-16,4 0 0 15,-2 0-1-15,-3 0 1 16,0 0-2-1,-3 2 1-15,3-2 2 16,-3 2 0-16,4-2-2 0,-4 0 2 16,4 0-4-1,-2 0-1-15,4 0-2 0,-1 0 2 16,-1 0 0 0,0 0-3-16,-3 0-2 0,-1 0 4 15,-2 0-4 1,-6 0 2-16,-1 0 6 0,2 0 1 15,-4 0-1 1,2 0 2-16,3 0 1 0,4 0 8 16,-3-2 5-1,5 2 2 1,-1 0 6-16,-5-2 22 0,0 2 6 16,-5 0 22-1,-2 0 27-15,-2 0 7 0,2-1 10 16,-4 1 4-1,2 0 10-15,-1-1 17 0,4 1 15 16,-2-2-19 0,0 2-11-16,-5 0-22 0,-1-1-30 15,-1 1-8 1,-5-2-11-16,2 2-11 0,-1 0-14 16,-2 0-19-1,7 0-21-15,-7 0-7 0,4 0 5 16,0 0-3-1,1 0 5 1,-2 0 1-16,6 0-1 0,-2 0 0 16,1 0 0-1,-1 0-7-15,2 0-1 16,0 0 4-16,-2 0-4 16,1 0 1-16,-3 0 5 15,2 0-4-15,0 0 1 16,1 0 0-16,0 0-4 15,4 0 14-15,-1 2-8 16,2-2 4-16,1 1 6 16,-2 1-9-1,4-1-2-15,-2-1 7 16,1 1-4-16,0-1 1 16,6 0 9-16,2 0-5 0,2 0 14 15,6 0-4 1,0 0-5-16,1 0 14 15,1 0-4-15,0 0-3 16,0 2 8 0,-1 0-1-16,2-2-6 15,1 3 4-15,-1 0 11 16,-3-3 13-16,-1 0 7 0,-4 0 0 16,-5 0 2-1,-3 0-3-15,-3 0-2 0,-2 0-1 16,0 0 1-1,-3 0-5-15,1 0-18 0,-1 0-13 16,-7 0-4 0,1 0-6-16,-5 0 0 0,-3 0 0 15,-2 0 0 1,0 0 0 0,0 0 0-16,0 0 0 0,-7 0 0 15,0 0 0 1,-2 0 0-16,-4 0 0 0,4 0 0 15,-2-4 0 1,1 2 0-16,1-4 0 0,1-3 0 16,4-1 0-1,-3-4 0-15,7-2 0 0,0-4 0 16,0 0 0 0,3-4 0-16,2-2 0 15,4-1 0-15,6 2 0 16,-1 0 0-16,8 3 0 15,-5 4 0-15,6 0 0 16,0 1 0-16,3 2 0 16,1 1 0-16,5 3 0 15,-1 1 0 1,2 1 0-16,2 3 0 0,-8 2 0 16,0 2 0-1,-4 2 0-15,-2 0 0 0,0 2 0 16,-3 1 0-1,0 1 0-15,-1 5 0 16,-1 5 0-16,1 0 0 16,-1 3 0-1,-3 0 0-15,0-2 0 0,-4-1 0 16,2 1 0-16,-4-2 0 16,-1-1 0-16,0 1 0 15,0-4 0-15,-1 1 0 16,-1-3 0-1,1-2 0-15,-4-3 0 0,2 2 0 16,-3-1-77 0,2 0-169-16,-2 1-246 15,0 2-983-15,-8-3 0 16,-4 0 0 0,-3-1 0-16</inkml:trace>
  <inkml:trace contextRef="#ctx0" brushRef="#br0" timeOffset="90773.39">25955 11082 5388 0,'0'0'176'15,"0"0"33"-15,6 0 4 16,5 0 8-16,11-1 20 16,10 1 17-16,13 0 16 0,11-2 13 15,7 2 1 1,9 0-76-16,4 0-100 15,6 0-34-15,1 0-2 16,3 0-10-16,6 0-19 16,-2 0-17-16,7 0-15 15,-6 0-15 1,0 0 0-16,-6 0 0 0,-2 0 0 16,-7 0 0-1,0 0 0-15,-5 0 0 0,3 0 0 16,-2 0 0-1,0 0 0-15,-1 0 0 16,1 0 0-16,-4 0 0 16,0 0 0-16,0-1 0 15,-5 1 0-15,0 0 0 16,1 0 0-16,-9 0 0 16,-4 0 0-1,-7 0 0-15,-5 0 0 0,-11 0 0 16,-5 0 0-1,-7 0 0-15,-3 0 0 0,-5 0 0 16,-3 0 0 0,-2 0 0-16,-2 0 0 15,-1-2 0-15,2 1 0 16,-2 1 0-16,0-2 0 16,2 1 0-16,-2 0 0 15,1-1 0 1,-1-2 0-16,3-2 0 15,-3 0 0-15,3-3 0 16,0-1 0-16,0-3 0 0,3-5 0 16,3-4 0-1,2-3 0-15,2-6 0 0,-1-1 0 16,-1-3 0 0,-2 2 0-16,-2-5 0 0,-2 4 0 15,-2-1 0 1,0-1 0-1,0 0 0-15,-1 1 0 0,-2-1 0 16,1-1 0 0,-1 0 0-16,0 2 0 15,0 1 0-15,0 3 0 16,0-1 0-16,0 4 0 0,0 0 0 16,0 2 0-1,0 2 0-15,0 0 0 0,0 3 0 16,0-1 0-1,0 2 0-15,0 3 0 0,-1-1 0 16,-1 2 0 0,-4 3 0-16,-2-2 0 0,-1 3 0 15,-3 1 0 1,3 2 0-16,3 1 0 0,2 1 0 16,-4 2 0-1,-1 0 0 1,-6 4 0-16,-6 0 0 0,-9 1 0 15,-3-1 0 1,-2 2 0-16,3-1 0 0,5-1 0 16,2 1 0-1,4 0 0-15,1 0-26 16,-4 0-124-16,3 0-127 16,-4-8-1270-16,0 7 0 15,1-1 0 1,2-6 0-16</inkml:trace>
  <inkml:trace contextRef="#ctx0" brushRef="#br0" timeOffset="92256.02">19688 10210 3856 0,'-8'-1'32'0,"-6"-1"24"16,1 0 13-16,-5 0 8 0,6-1 21 15,1 2 4 1,4-2-1-16,-4 2 0 15,5-3-9-15,-3 1-56 16,-3 2-51-16,2-2-67 16,-1 3-33-1,-1-2-32-15,5 1-30 16,4 0-20-16,-1-4-73 16,1 4 5-16,0-5 35 15,3 1 64-15,0 1 74 16,0-1 116-16,0 0 60 15,0 1 46-15,0-2 60 16,0 4 48 0,0-6 96-16,0 3 21 0,0 1-10 15,0-3-19 1,0 3-27-16,0 1-72 0,0 0-39 16,-5 0-27-1,-1 4-51-15,-5-2-33 16,-1 1-23-16,-6 1-26 15,1 1-14-15,-1 2-13 16,0 3-5-16,1 4 0 16,1 2 0-1,2 3 5-15,3 1 2 0,1 3 0 16,7-2 0 0,-1 4 1-16,1 0-1 0,1 3 0 15,-1 0-1 1,1 2-2-16,2 0 0 0,-2 3-1 15,1-1 1 1,1 4 1-16,0-2 1 0,3 1-4 16,1 0 0-1,3 2-1-15,3 3 0 16,0-2 4-16,5-3 2 16,-3 1-1-16,3-1 4 15,-3-4 1-15,2-6 1 16,-5-1 5-16,-2-3 0 15,-1-4 5-15,2-5 3 16,-5 1 0-16,0-1-1 16,0-5-13-1,-3 1-28-15,1-3-52 16,-1 2-43-16,0 2-115 16,-1 1-919-16,-2 1 0 15,0-3 0-15</inkml:trace>
  <inkml:trace contextRef="#ctx0" brushRef="#br0" timeOffset="93845.41">28628 10356 4119 0,'-4'0'43'0,"-5"0"10"16,0 0 8-16,-3 1 5 15,6 2 2-15,0 2 11 16,6-1 14-1,-2 3 52-15,2-1 25 0,2 0-4 16,4 0-9 0,3-1-4-16,8-3 2 15,2-2 4-15,2 0 0 16,-1 0-1-16,-1 0-10 0,-10-4-40 16,-1-2-15-1,-5-1-20 1,-1-3-11-16,-2 2-11 0,-2-1-21 15,-3 3-37 1,-1 4-35-16,-6-2-70 0,-3 4-92 16,-2 0-1036-1,6 8 0-15,2 5 0 0,4 1 0 16</inkml:trace>
  <inkml:trace contextRef="#ctx0" brushRef="#br0" timeOffset="94357.45">28647 10682 5121 0,'-5'-1'15'16,"-1"1"7"-1,-6-3 10-15,0 6 4 0,-2-2 0 16,1 5 2-1,4 3-2-15,0-3 2 0,5 4 8 16,4 1 7 0,0-4-7-1,5-1 3-15,6 0-10 0,4-2-3 16,6-4-3 0,0 2-4-16,-1-5 2 0,-4-3 6 15,-7-2 8 1,-4 0-7-16,-5-5-8 0,-3 3-10 15,-8 3 0 1,-5-1-2-16,-6 4-6 16,-5 3-69-16,-3-2-1122 15,0 7 0-15,6-2 0 16,-1 0 0-16</inkml:trace>
  <inkml:trace contextRef="#ctx0" brushRef="#br0" timeOffset="95403.05">25570 11071 4738 0,'-12'-2'54'0,"-8"0"27"16,-2-1 12 0,-7 1 5-1,5 2 7-15,0 5 3 0,0 1 13 16,6 6 5 0,3 3 0-16,3 4-37 0,4 5-12 15,5 1-24 1,3 1-2-16,5 4 20 0,7-4 21 15,6-1 26 1,6 1-2-16,11-3-3 0,2-6 6 16,5-5 5-1,2-6 1-15,3-6 0 16,-2-6-8-16,3-6-20 16,-6-5-33-16,-1-8-22 15,-10-9-16-15,-11-2-1 16,-11 0 8-16,-6-1-9 15,-12 3-5 1,-9 5 6-16,-9 3-3 16,-5 3-6-16,-4 4 3 15,-2 3-12-15,1 7-8 16,4 5-101-16,1 2-123 16,5 4-1201-1,3 3 0-15,4 3 0 0,2-2 0 16</inkml:trace>
  <inkml:trace contextRef="#ctx0" brushRef="#br0" timeOffset="96586.77">20964 11229 5123 0,'-12'0'23'0,"1"3"3"0,-2 4 8 16,-4 1 12-1,8 7 7-15,6 7 2 0,2 3 2 16,1 3 6-1,4 3 9-15,8-3-6 0,9 0 18 16,6-1 30 0,8-7 7-16,3-6 3 15,1-6-1-15,4-6 11 16,-5-4-1-16,-2-8 14 0,-1-5-3 16,-9-7-17-1,-9-6-13-15,-9-8-36 0,-3-3-2 16,-8-1-11-1,-4-1-1 1,-6 1-6-16,-1 7-1 0,-3 4-18 16,-6 6 0-1,-1 4 0-15,-2 5 1 0,5 3 0 16,0 5-14 0,1 2-3-16,1 3-25 0,4 1-5 15,-2 0-1 1,2 5-7-16,3-2-48 15,3 5-82-15,3 2-84 16,18 1-336-16,-9 1-753 16,0-6 0-16,5 0 0 15,-4-6 0-15</inkml:trace>
  <inkml:trace contextRef="#ctx0" brushRef="#br0" timeOffset="96714.79">21114 11143 5520 0,'0'3'-1104'15,"0"1"0"-15,0-3 0 16</inkml:trace>
  <inkml:trace contextRef="#ctx0" brushRef="#br0" timeOffset="106805.81">22113 10993 4758 0,'0'-1'44'0,"1"1"22"16,1 0 17-1,2-3 16 1,12 3 11-16,12-2 4 15,11 2 11-15,10 0 9 16,16 0 13-16,6-3-13 0,7 0 10 16,10-4-1-1,8 1 0-15,12-4 0 0,11 1-4 16,8-1-1 0,-1 2-2-16,-3-2-15 0,-11 3-10 15,-19 0-25 1,-21 3-20-16,-17 2-22 0,-18 2-20 15,-13 0-32 1,-10 0-35-16,-9 0-14 0,-5 2-19 16,-16 2-44-1,-14 3-28 1,-18 0-10-16,-8 1 0 0,-17 2-8 16,-6 0-15-1,-2-1 0-15,-8 0 16 16,-4-2 5-16,-3 3 12 15,-5 0 48-15,-1-1 21 0,1-3 8 16,1 2 3 0,2-3 9-16,5 1 22 0,4-2 30 15,8 1 17 1,10-2 3-16,9 0 1 16,10-2 5-16,13 2 8 15,12-3 18-15,10 0 25 16,11 0 13-16,5 0-3 15,12 0-10-15,11 0 1 16,12 0 3-16,17 0 3 16,27 0 8-1,14-3 34-15,15 1 22 16,18-3 0-16,18-6 8 16,9 0 2-16,9 0 8 15,5 1-2-15,-6 3-11 16,-7 2 1-16,-15 4-13 15,-19 1-33-15,-21-3-36 16,-21 6-27-16,-17-2-20 16,-18 1-10-1,-16 3-47-15,-12-1-29 0,-10 0-7 16,-13 0-19 0,-18 2-36-16,-18-1-18 0,-20 1-5 15,-9 2-4 1,-11-1-12-16,-6-1-14 0,0-1 8 15,-7 2 22 1,-3-2 10 0,-2-4 14-16,1 1 41 0,3-2 14 15,7 0 6 1,8 0 11-16,14 0 21 16,12 0 25-16,17 0 25 15,12 0 16-15,14 0 22 16,12 0 12-16,3 0-4 15,11 0 2-15,13 0 3 0,13 0-2 16,18 0-3 0,21 0 6-16,18 0 38 0,10 0 38 15,12-2 7 1,5 1-1-16,4-4 4 16,-6 1 1-16,-8-1 2 15,-16 2-8 1,-21 1-10-16,-23 2-17 0,-21 0-37 15,-16 0-40 1,-9 0-25-16,-10 0-12 0,-9 0-6 16,-11 0-1-1,-8 0-5-15,-3 0-2 0,-8 0-8 16,9 2-34 0,2 1-78-16,3-1-48 15,5 2-54-15,2-1-64 16,3 2-72-16,4-4-862 15,10 4 0-15,0-5 0 16,4 0 0-16</inkml:trace>
  <inkml:trace contextRef="#ctx0" brushRef="#br0" timeOffset="108874.85">20853 10228 4854 0,'0'-12'48'0,"1"-4"22"0,-1-3 17 16,2-3 24 0,1 2 6-16,0 6 7 0,1 1 7 15,-1-2 13 1,-1 6 19-16,-2 2-34 15,0 4-13-15,3-1-30 16,-3 2-29-16,0 2-24 16,0 0-3-16,0 0-7 15,0 0-1 1,0 0-20-16,1 4-17 0,2 2 3 16,0 5-4-1,2-1 10-15,-1 2 15 0,1 2-4 16,-1 0-3-1,-1-3 3-15,0 1-14 0,0-4-5 16,0-2-18 0,-3-1-29-16,3-2-28 15,0 0-49-15,8-1-119 16,-1-2-886 0,3 0 0-16,1-4 0 0,2-1 0 15</inkml:trace>
  <inkml:trace contextRef="#ctx0" brushRef="#br0" timeOffset="128608.22">21100 11154 3988 0,'0'-3'98'16,"1"1"21"-16,1-3 43 16,-1 0 25-16,-1 1 19 0,2 0 8 15,-2-1 6 1,0 1 10-16,0 1 16 16,0 2-41-16,0-2-24 15,0 2-7-15,0-1-39 16,0 2-32-16,-5-2-23 15,1 2-9-15,-3 0-4 16,-6 0-8-16,5 0-11 16,-2 0-36-1,-2 0-1-15,0 0-21 0,0 0-4 16,-5 0 8 0,2 2-3-16,0 1 4 0,0 1 1 15,-1 3-4 1,2-1-6-16,-1 1-1 0,1-2 2 15,2 2 0 1,2 0 0-16,-1 3 1 0,-2-3 3 16,4 5-8-1,-5 0 0-15,1 3 4 16,0 3-6-16,2 3 9 16,-3-2-3-16,4 4 1 15,-3 0-1-15,6 2 2 16,1 0-5-16,0 1 6 15,4-2-3 1,2 1 7-16,0-4 9 16,0 0-3-16,2-1 2 15,1-1 4-15,0-2 8 16,3-3 2-16,1 0 25 16,6-3 17-1,0 2 16-15,2-5 6 0,5 0 17 16,0-1 16-1,0-1 4-15,3-2 2 0,-1-2-3 16,4 0 10 0,1-2-18-16,0 0-17 0,6-2-13 15,-2 0-12 1,4-4-18-16,-5 0-12 0,-4-3 0 16,-2-2 4-1,-3 3-1 1,-5-4-12-16,0 3 0 0,-5-5-2 15,2 2-3 1,-1-5-2-16,1 0-2 0,-3-3-3 16,-1-1-7-1,-2-4-4-15,0 0-4 0,-3 0 0 16,-1 2 0 0,-2 0 0-16,1 1 0 0,-1 1 0 15,-1 2 0 1,0 0 0-16,0 3 0 15,0 1 0-15,0 2 0 16,-1-1 0-16,-1 4 0 16,1-1 0-16,-2 2 0 15,-1 0 0-15,-3 1 0 16,1 1 0 0,-1 1 0-16,-1 1 0 15,-1-1 0-15,0 4 0 16,-2-3 0-16,-3 1 0 15,1 1 0-15,-1 2 0 16,-2-2 0-16,0 3 0 16,2 0 0-16,-1 0 0 15,-1 0 0-15,1 0 0 16,-1 0 0-16,0 0 0 16,1 0 0-16,2 0 0 15,-3 3 0-15,-2-2 0 16,5 2 0-1,-4 3 0-15,2-1 0 16,-3 5 0-16,1-3 0 16,1 1 0-16,-1 3 0 15,1-1 0-15,1 1 0 16,1-2 0 0,1 0 0-16,-1 3 0 0,4-1 0 15,-3 1 0 1,0-1 0-16,1 0 0 0,-1 3 0 15,3 0 0 1,1 0 0-16,5 0 0 0,-2 4 0 16,3-1 0-1,1-1 0-15,-1 3 0 0,3-2 0 16,0-4 0 0,0 5 0-16,3-1 0 0,-3-2 0 15,0 3 0 1,5-2 0-16,2 1 0 0,4-4 0 15,3 3 0 1,3-3 0 0,0-3 0-16,3 3 0 15,1-3 0-15,-1-1 0 16,-1 1 0-16,3-4 0 0,-2 2 0 16,-3-2 0-1,2-2 0-15,-2-1 0 16,2-2 0-16,4-1 0 15,-2 0 0-15,1-3 0 16,5 1 0-16,-3-4 0 16,3-5 0-16,-2 3 0 15,-3-5 0 1,-1-2 0-16,-7 1 0 16,-2 3 0-16,-5-3 0 0,0 0 0 15,-4-1 0-15,-2-6 0 16,2-2 0-1,-3-2 0 1,0-4 0-16,0 2 0 0,0-4 0 16,0 6 0-16,0 2 0 15,0 2 0-15,-3 3 0 16,2 5 0 0,-2-2 0-16,-2 5 0 0,-1-2 0 15,-1 1 0 1,1 3 0-16,-1-1 0 0,-2 2 0 15,2 4 0 1,-1-5 0-16,-4 5 0 0,2-1 0 16,-5 0 0-1,4 1 0-15,-4 0 0 0,1 1 0 16,3 0 0 0,-3 1 0-1,-1 0 0-15,-2 1 0 0,1 0 0 16,1 0 0-1,-2 0 0-15,2 0 0 0,-3 1 0 16,3 4 0 0,-1-3 0-16,-3 5 0 0,1 1 0 15,3 0 0 1,-1-1 0-16,0 3 0 0,0 0 0 16,2 1 0-1,3 1 0-15,-2 0 0 0,3 1 0 16,3-1 0-1,-1 3 0-15,0 0 0 16,5 2 0-16,2 3 0 16,1-1 0-16,0 2 0 15,1-2 0-15,-1 1 0 16,0 1 0 0,2-2 0-16,1 1 0 15,1 1 0-15,4-2 0 16,1 0 0-16,4-3 0 15,1 1 0-15,4-2 0 16,0-1 0-16,-1-3 0 16,2-1 0-1,1-2 0-15,3 1 0 0,-4-3 0 16,-1-1 0 0,3-2 0-16,-1 1 0 0,-1-3 0 15,2-1 0 1,3 0 0-16,-1-1 0 0,1-1 0 15,2-2 0 1,-1-2 0-16,2-3 0 0,-3-2 0 16,-1 0 0-1,-2-6 0 1,-2 3 0-16,-3-4 0 16,0-2 0-16,-8-1 0 15,-1-2 0-15,-4-2 0 0,-3 2 0 16,0 1 0-1,0 1 0-15,-3 2 0 0,0 0 0 16,-3 2 0 0,-7-1 0-16,1 2 0 15,-1 4 0-15,-4-1 0 16,4 1 0-16,-1 0 0 16,-3 4 0-16,0-3 0 15,2 1 0-15,-3 2 0 0,0 1 0 16,3 1 0-1,-4-1 0 1,0 4 0-16,0-3 0 0,1 1 0 16,0 1 0-1,2 1 0-15,-1-1 0 0,-3 4 0 16,3 0 0 0,0 0 0-16,-3 0 0 0,3 0 0 15,-2 0 0 1,2 4 0-16,-2-1 0 15,2 4-5-15,1 3-93 16,-1-3-124-16,7 3-198 16,0-23-1069-16,6 21 0 15,1-3 0-15,3-8 0 16</inkml:trace>
  <inkml:trace contextRef="#ctx0" brushRef="#br0" timeOffset="130069.77">21414 11451 4460 0,'0'0'43'15,"0"0"22"-15,0 0 25 16,0-2 4-16,-1 2 3 16,1 0 8-16,0-2 13 15,0 2 11-15,0-1 7 16,0 0-14-16,3 1-16 16,9 0-18-16,1 0-18 15,11 0-2-15,5 0 1 16,7 0-7-16,2 0-5 0,2 0-9 15,-1 0-6 1,-1 0-4-16,-5 0-6 16,-1 0-5-16,-7-1-1 15,-1 0-3 1,-4-1-6-16,-3 0 5 0,-10 0-2 16,-2 0-11-1,-4 1-21-15,-1 1-36 0,3-1-59 16,-3 1-143-1,-4-28-923-15,-4 23 0 16,-3 4 0-16,-11-3 0 16</inkml:trace>
  <inkml:trace contextRef="#ctx0" brushRef="#br0" timeOffset="130773.35">21451 11378 4369 0,'-2'-6'83'16,"0"0"33"-16,-1-4 25 0,3 0 15 15,-3 1 9 1,3 4 1-16,-3 2-5 15,0-1-1-15,0 4 1 16,-6 0-57 0,-6 7-20-16,0 4-36 0,-8 6-24 15,1 4-15 1,2 3-10-16,2-1 1 0,3-2 4 16,3-2 2-1,5-7-1-15,2-1 3 0,0-5 0 16,5-2 7-1,0 0 7-15,0-3 20 0,0-1 16 16,0 0-10 0,0 0 12-16,6-1-14 0,4 1 1 15,0 0-8 1,10 0-15-16,2 0-4 0,1 0-9 16,1 0-14-1,3 4-20 1,3 3 12-16,0 3-11 0,0 3 14 15,2 1 3 1,-2 2 0-16,-4-4 11 16,-4 1-7-16,-7-4-14 15,-5 0-26-15,-3-5-31 0,0 0-48 16,-4 4-75 0,-3-22-983-16,3 14 0 15,1-5 0-15,-12 2 0 16</inkml:trace>
  <inkml:trace contextRef="#ctx0" brushRef="#br0" timeOffset="138869.57">24215 9074 4198 0,'-6'0'46'16,"-1"-3"16"-16,-5 0 8 15,-5-3 5-15,1 4 11 16,-3-2 7-16,-1 4 15 15,-3 6 16-15,5 0 9 16,3 0-22 0,-2 5-9-16,2 5-9 0,3 4-1 15,1 2 1 1,1 4-5-16,7-1-4 0,0 1-6 16,3-2-8-1,2-3 6 1,2-6 40-16,8-2 44 0,2-6 28 15,8-6 5 1,5-1-12-16,3 0 5 0,3-4 7 16,-1-5-4-16,0-3 2 15,-4-3-16-15,-5-3-38 16,-4-1-48 0,-8 1-33-16,-1 3-9 0,-7 0 6 15,-3 4-11 1,0 1-10-16,0 4-3 15,0 0-28-15,0 4-46 16,-3-1-49-16,-4 3-74 16,-7 3-64-16,-5 2-89 15,7 6-173 1,-14 6-863-16,4 0 0 0,2 1 0 16,-1-1 0-1</inkml:trace>
  <inkml:trace contextRef="#ctx0" brushRef="#br0" timeOffset="140491.1">24095 9325 4684 0,'0'-1'72'0,"0"1"36"0,0-2 22 16,0 0 11-1,0 2-1-15,0-2 1 0,0 2-4 16,-3-2 0-1,-2 4-1-15,-2 5-38 0,-4 4-30 16,-1 4-37 0,-1 10-20-1,-2 6-9-15,-1-1 2 0,0 5 0 16,-1 0 7 0,-1 2-3-16,2-2 3 0,-1-1-4 15,4-4-1 1,-1-2 0-16,5-6 1 0,1-4 0 15,0-3-1 1,5-4-1-16,0-2-3 0,1-5 14 16,2 0 5-1,2-2 12-15,-2-2 19 16,0 0 6-16,0 0-12 16,0 0-17-16,4-6-32 15,-1-4-34-15,11-1 10 16,2-7-26-16,11-3-6 15,-1-2-13 1,7-1-16-16,-6 0-4 16,-1-1 12-16,-1 0 24 15,-3 3 35-15,-2 0 44 16,3-2 1-16,-6 5 22 16,-1-2 19-16,1 0 27 15,-4 3 21-15,-4 1 20 16,-6 2 19-1,0 5 21-15,0 4-8 0,-3 1-8 16,0 4-18 0,0 1-15-16,0 0-17 15,0 0-30-15,0 0-29 16,0 0-24-16,0 1-24 0,-3 2-31 16,-3 5 3-1,-6 5 7-15,-3 5 0 0,-6 8 11 16,-2 6-9-1,-4 5 8-15,2 6 6 16,1 1-1-16,2-1-4 16,0-3 9-1,7-3-3-15,5-6-2 0,-1-4 9 16,4-8-6 0,4-5 15-16,0-6 13 0,3-2 16 15,0-3 14 1,0-5-8-16,3-5-8 15,4-6 5-15,0-8-5 16,4-3-25-16,5-8-11 0,1-2-4 16,3-1-20-1,-1 0-20-15,-2-1-9 0,-1 3 12 16,-4-1 2 0,-1 4 5-1,1-1-4-15,-4 5 22 0,-4 3 12 16,-1 4-1-1,0 4 3-15,-3 1 8 0,2 8-7 16,-2-1-2 0,0 6-9-16,0-2-20 0,0 3-7 15,0 0-1 1,0 0-4-16,0 3 7 16,-3 3-3-16,-2 4-4 15,1 7 11-15,-6 8-3 0,-4 0 12 16,1 9 16-1,-1 3 9-15,0 1 5 16,-1 2 1 0,4-2-8-16,1-2 6 0,-1-6-4 15,7-6-2-15,1-5 7 16,-2-4 6 0,4-5 10-16,-1-3 24 15,2-4 0-15,0-3 7 16,0-3 6-16,2-7-9 15,-2-8 0-15,4-5-12 16,2-12 2-16,4-5-12 16,1-6-13-16,3 1-32 15,-4 1 1-15,2 2-13 16,-4 4-1 0,2 7 8-16,-7 6 6 0,0 8-9 15,-3 6-18 1,0 7-8-16,0 4-2 0,0 7 9 15,-6 10 2 1,-4 8 8-16,-5 10 3 16,-5 10-6-16,0 7-3 15,0-1 13-15,0 0 19 16,9-6 10-16,1-5 5 16,3-11-4-16,1-5 3 15,2-7 4-15,3-6 11 16,-1-4 15-1,2-6 0-15,-1-1 3 0,1-4-6 16,0-7-6 0,0-6-13-16,0-4-10 0,3-5-31 15,-2-1-5 1,4 4-18-16,0 2-13 16,0 6-4-16,-2 4-7 15,-1 2-22-15,-2 6 3 0,0 2 7 16,0 4 13-1,0 4 24 1,0 7-3-16,0 1-8 0,0 6-28 16,0 2-28-1,-5 0-103-15,5-9-1003 16,0 10 0-16,2-8 0 16,1-6 0-16</inkml:trace>
  <inkml:trace contextRef="#ctx0" brushRef="#br0" timeOffset="146773.51">28148 9501 4199 0,'-3'0'44'16,"3"0"67"0,3 0 13-16,2 0 11 0,8 0 9 15,7 0 10 1,3 0 10-16,-1 0 6 0,-1 0 3 16,-3 0-28-1,-9 0-14-15,-2 0-66 0,-5 0-11 16,-2 0-13-1,-4 0-5-15,-10 0-11 16,-7 0-9-16,-7 0-5 16,-5 2-4-16,1 1-2 0,3-2-1 15,11 2 1 1,3 0-6-16,9-1 5 0,0 1-5 16,6-2 1-1,0 2-3 1,0-3 0-16,0 0 4 0,3 2 13 15,9 0 4 1,6 1 10-16,6 0 8 0,6 0 1 16,0-1 4-1,-1-1 5-15,0 3 5 0,-10-2-7 16,1 1-12 0,-9 1-44-16,-4 2-58 0,-4-6-135 15,-4 11-999 1,-5-4 0-16,-2 0 0 15</inkml:trace>
  <inkml:trace contextRef="#ctx0" brushRef="#br0" timeOffset="147957.75">28105 11643 5455 0,'4'-2'41'16,"4"2"23"-1,2-1 33-15,7 0 8 0,1 2 10 16,2-2-7 0,-1 1 0-16,-2-2 0 0,-4 2 0 15,-1 0-23 1,-6 0-11-16,-3 0-6 0,-1 0-27 16,-2 0-3-1,0 0-10-15,-6 0-4 16,-8 0 6-16,-7 0 0 15,-3 0 0 1,1 0-7-16,4 0 2 0,10 0-16 16,6 0-2-1,3 0-1-15,0 0-2 0,0 0 17 16,1 0 9 0,8 0 12-16,5 0 10 0,4 0-3 15,6 0 5 1,3 0-8-16,-3 0 1 0,-3 0-3 15,-4 0-1 1,-8 0-4-16,-5 0-4 16,-2 0-28-16,-4 2-17 15,-5-1 3-15,-11 0-10 0,1 2 1 16,-10 0-8 0,-3 3 1-1,6 0 0-15,6-1 0 0,6-1-11 16,4 0 14-1,5-4 12-15,3 3-5 0,0-2 11 16,2-1 20 0,4 0 9-16,6 0 12 0,6-1 9 15,7 1 0 1,7 0 10-16,1 0 7 16,-3 0 5-16,2 0 1 15,-5 0-6-15,-4 0-15 16,-2 0-30-16,-8 0-147 15,-10 0-110-15,9 0-270 16,-16 0-858-16,-5 0 0 16,-5-3 0-16,-4-4 0 15</inkml:trace>
  <inkml:trace contextRef="#ctx0" brushRef="#br0" timeOffset="162805.63">24826 9703 4069 0,'0'-3'38'0,"0"10"17"0,-3-13 18 15,-3-1 22 1,0-1 10-16,-1 1 10 0,-1-12 17 16,-1 12 21-1,2-2 16-15,-2 1-6 16,0 4-15-16,0-3-18 16,-3 3-19-16,0 0-19 15,-1 4-12-15,-5-2-10 16,-2 2-17-16,0 0-19 15,0 0-17-15,-4 0-17 16,6 2 0 0,-1 2 1-16,2 0 1 0,0 3-3 15,1 4 3 1,-2-1 4-16,0 6-3 0,-4 2-1 16,3 2 2-1,-2 2-1-15,6 3 1 0,0 2 1 16,4-2 0-1,1 4-2-15,1 0-1 0,4 1-5 16,2 2 3 0,0-1-3-1,3-1 1-15,0-2 1 0,0 0 0 16,0-3 0 0,6 0 3-16,0-3 2 0,8 0 4 15,1-5 7 1,9 0 3-16,2-4 9 0,-1-2 5 15,4-3 22 1,5-2 14-16,-1-2 19 0,5-3 10 16,5-1 12-1,-3 0 4-15,1-4 3 16,-2 1 4-16,-2-4-2 16,2-5-5-16,-4-2-18 15,-3-1-15-15,-5-1-16 16,-5-2-10-1,-3-1-14-15,-5 1-2 0,-3-5 1 16,-2 1-15 0,0-3 2-16,-3-3 0 15,-1 0-4-15,1 1 1 16,-2 0 0-16,-2 2-8 0,-1 1 1 16,-1 7-3-1,0-3-5-15,-1 1 5 16,-4 3-4-16,-1 1 1 15,-2 0 7-15,-5 1 0 16,2 2 0-16,-5 0 5 16,2 3-1-16,-2 0 6 15,-2 1-1-15,-2 1 3 16,2 2-6-16,-3 0-4 16,2 3-6-1,2-1-3-15,-3 0-1 16,2 3-6-16,0-1 4 15,3 1-3-15,0 0-5 16,4 0-3-16,3 0 1 16,2 0 2-1,1 0 0-15,2 0-2 0,1 0-11 16,2 0-4 0,-1 0-38-16,-1 0-39 0,-1 0-48 15,0 0-63-15,-4 1-62 16,4 2-161-16,0 1-909 15,3 0 0 1,-1-2 0-16,2-1 0 0</inkml:trace>
  <inkml:trace contextRef="#ctx0" brushRef="#br0" timeOffset="191008.52">20972 2675 2681 0,'-4'-5'76'0,"1"-1"47"16,0-2 31-16,-1 1 12 16,0-4 9-1,1 4 5-15,3 0 12 16,-3-2-19-16,3 1 45 0,-3 1-26 16,-1-1-22-1,0-2-26-15,-1 2-8 16,1-2 4-16,0 2 10 15,-1 2 3-15,2 0-5 16,1 1 26-16,-1 2-43 16,3 2-18-16,0-1-14 15,-3 2-24 1,3 0-28-16,0 0-18 0,0 3-16 16,-3 5-7-1,0 4-9-15,0 9-6 0,-1 8-1 16,3 4 1-1,-1 5 0 1,0 8 2-16,2 4 14 0,0 4-3 16,0 2 1-1,0 5 0-15,0 2 3 0,0 1-3 16,0 3 1 0,0 2 1-16,0 1 0 15,-1-2 0-15,1 2-10 16,-2-1 4-16,1-3 0 0,-1-2 0 15,2 1-1 1,0-2 0-16,0 1 1 0,0 0-1 16,2 0 1-1,-1-2-1-15,4-2 3 16,2 1-4-16,-1-2 2 16,5-3-4-16,-2-2 1 15,1-2 1-15,0-4 2 16,-4-2-1-1,1-8 1-15,-1 1 2 16,0-4 2-16,0-3-2 16,0 1-2-16,3-6 3 15,-1-2 0-15,-1 0-3 16,2-4 1-16,2-2-3 16,-7-1 0-16,4-1 2 15,-2-3-4-15,-1 1 5 16,3-2-4-16,1-2 3 15,1 0 0-15,1-4 7 16,5 1 14-16,1-1 23 16,6 0 0-16,0-1 3 15,5-2-2-15,4-1-2 16,4 1 3-16,5-2-10 16,-1-2 0-16,7 0 1 15,1 0-16 1,2 0-22-16,1 0 0 15,3-1 2-15,3 0 1 16,-4-1-6-16,3-2-3 16,-3 0 15-16,2-2 0 15,1 1-6-15,2-1-1 16,7-2-2 0,5 4-6-16,0 0 1 0,5-3-2 15,-1 3 13 1,0-2 2-16,-2 2-8 0,1-2 0 15,2-1 0 1,2 2 0-16,2 0-3 0,5-3 11 16,1 3-5-1,2 0 3 1,2 0-3-16,-2 1-3 0,-4 0 0 16,-1-3 4-1,-3 1-2-15,-2 0-1 16,3 0 5-16,2-3-2 15,0 1-2-15,-3 2 3 0,2-2-1 16,-10 1-4 0,-4-1 3-16,-9-2-2 15,-6-1 2-15,-3 4 9 16,-8-3 3-16,-4 0-2 0,-5-1 15 16,1-1 5-1,-6-1 18-15,-4-1 15 0,-2-3 15 16,-5 1 2-1,-2-5 2-15,-3-2-4 16,7 7-54-16,-9 5 39 16,1-21-124-1,-4-3 95-15,-3-8-130 16,-1-11-38-16,1-3 122 16,-2-1-96-16,3 3 104 0,-6 13-120 15,-4-6 35 1,6 4 44-16,-2-1 174 0,-4-9-100 15,3-14 104 1,-4 0 38-16,2-15-145 16,1 6 92-16,1 1-98 15,0 1 121-15,0 3 17 16,1 4-77-16,1 5-68 16,1-1 3-16,-3 3 6 15,3 1-11-15,-3 1 12 16,3-3-7-1,-2 3-5-15,2 3-2 16,0 3 3-16,5 5-13 16,-5 6 17-16,1 4-33 15,1 8-19-15,-1 1 15 16,-1 8 5-16,0 3 21 16,0 1-94-16,-1 3 97 15,-2 1 8-15,-8 1 5 16,-2 1-12-16,-10 0 28 15,-4 2 15-15,-11 2-17 16,-2 4-8-16,-11 2-20 16,-5 1 95-1,-6 0-98-15,-3 1-17 16,-5 2 11-16,-8 1-5 0,-7 2 1 16,-1 0-5-1,-1 5 6-15,-3-5 0 16,4 5 2-16,-1-3-5 15,1 3 5 1,-7-3 3-16,-4 2-9 0,-4-2 7 16,-3 1-7-16,-1-2 9 15,1-2-2-15,-1 1-4 16,0-1-1-16,-3 1 8 16,0 0-5-16,7 2-7 15,2 1-6 1,4-3-6-16,9 2 10 0,5 1-1 15,0 1-5 1,4 2 5-16,-1-1 0 0,-1 3 2 16,5-4 3-1,3-1 5-15,1 2 8 0,4-3 3 16,7 0-9 0,2-1 7-1,11 0 4-15,8-4 1 0,8 1 1 16,4-2-7-1,7-2-5-15,2 2 4 0,8 0-4 16,3-2-20 0,4 1-70-16,4-1-110 0,-2-1-39 15,4 1-64 1,7 4-121-16,12-1-918 0,11-3 0 16,17 1 0-1,16-5 0-15</inkml:trace>
  <inkml:trace contextRef="#ctx0" brushRef="#br0" timeOffset="191957.62">25752 3373 6453 0,'0'-3'89'0,"0"0"0"16,0 1-4-1,0 0 30-15,-7 2 17 16,-8 7 5-16,-4 7-3 16,-9 9-1-16,-4 4 1 15,2 8-101-15,0 0 5 16,5 1 16-16,6-5 6 16,4-4-31-16,3-6-12 15,9-4 7-15,2-9 25 16,-2-2 1-16,6-5-1 15,1-4 9 1,5-9-4-16,9-10-13 0,7-13-2 16,9-10-1-1,7-12-3-15,-2-1-13 0,0-2-22 16,-6 4 0 0,-6 8 0-16,-4 6 0 15,-9 11 0-15,-3 8 0 16,-3 9 0-1,-5 4 0-15,0 3 0 16,3 6 0-16,6 2 0 16,3 9 0-16,5 4 0 0,-1 8 0 15,4 6 0 1,-4 8 0-16,4 0 0 0,-5 7 0 16,3 0 0-1,0 4 0-15,0-2 0 16,-4 1 0-16,-2-3-43 15,-6-4-158-15,-2-5-90 0,-17-6-1240 16,-2-5 0 0,-11-11 0-16,-1-5 0 0</inkml:trace>
  <inkml:trace contextRef="#ctx0" brushRef="#br0" timeOffset="192165.25">25656 3532 5224 0,'0'-5'130'0,"0"-2"75"16,3-2 19-1,6-6 10-15,15 5 10 0,12-5-5 16,18 3-13 0,14 1-67-16,15 1-89 0,7-2-138 15,8 2-1309 1,0 3 0-16,-2-4 0 15,-10-3 0-15</inkml:trace>
  <inkml:trace contextRef="#ctx0" brushRef="#br0" timeOffset="192437.57">26764 3248 5386 0,'0'-7'77'0,"0"0"89"16,0-1 58-16,0-1 25 15,0 6-10-15,0 2-15 16,0 1-2-16,0 1 3 16,0 5-5-16,0 6-46 15,0 8-29-15,0 6-86 16,0 10-58-16,0 7-33 16,0 2 19-16,0 2 3 15,-2 2-31-15,-1-5-110 16,-3-2-87-1,4-15-378-15,-11 0-686 16,-2-11 0-16,-2-6 0 16</inkml:trace>
  <inkml:trace contextRef="#ctx0" brushRef="#br0" timeOffset="192683.09">26572 3296 5791 0,'2'-11'186'0,"-2"-1"28"15,4-2 38-15,7-6 0 16,9 7 0-16,11 1 0 16,16 5 0-16,7-2 0 15,9 5-12-15,2 1-172 16,3 3-208-16,-5 4-136 15,-5-10-1243-15,6 12 0 16,-8 1 0-16</inkml:trace>
  <inkml:trace contextRef="#ctx0" brushRef="#br0" timeOffset="193504.16">27503 3285 5430 0,'0'0'35'0,"0"0"4"0,0-1-2 15,0 2 8 1,0 3 4-16,0 3 7 16,0 7 4-16,0 6 4 15,0 5 3 1,0 4-33-16,0 6 1 0,0 0-4 15,0 1 5 1,0-5-8-16,-2-2 5 0,1-8 10 16,-1-4 17-1,-3-9 70-15,2-3 40 0,-4-4 11 16,3-3 6 0,-5-7 10-16,2-9 4 15,3-7 0-15,2-10-12 16,7-7-12-16,7-5-22 0,4-1-75 15,4-1-39 1,4 6-11 0,0 5-9-16,2 6-7 0,-3 9-9 15,2 6 0 1,2 6 3-16,2 5-4 0,-1 3 1 16,2 8 0-1,-4 5-2-15,-2 6-3 0,-4 6 0 16,-2 8-4-1,-11 3 4-15,-1 4 0 0,-6 4-1 16,2-1 1 0,-4-7 0-16,1-2 0 0,-1-7 0 15,-1-10 0 1,-3-3 0-16,0-7 3 0,-3-4-3 16,2-4 0-1,-1-9 2-15,5-7-2 16,0-10 0-1,6-9 0-15,8-3 0 16,11-2 0-16,1 1 0 0,4 5 0 16,3 5 0-1,0 8 0-15,-3 4 0 16,-1 10 0-16,-1 4 0 16,1 4 0-16,1 5 0 15,-3 6 0-15,2 7 0 16,1 7 0-16,-5 8 0 15,-1 7 0-15,-1 5 0 16,-5 5 0-16,-6 2 0 16,-1 1 0-1,-5 2 0-15,-2-4 0 0,-1-6-34 16,-4-1-150 0,-8-6-1410-16,-9-2 0 0,-8-11 0 15,-9-8 0-15</inkml:trace>
  <inkml:trace contextRef="#ctx0" brushRef="#br0" timeOffset="203829.67">23556 4121 4248 0,'-6'-4'91'0,"-1"-1"9"15,1-3 16-15,-2 2 11 16,2 0 7-16,1 2 4 16,0 0 0-1,2 1-1-15,-1 1 3 16,4 1-73-16,-3 1-17 15,3 0-10-15,0 0-18 16,0-1-7-16,0 1-4 16,0 0-7-16,0 0-1 15,3 0 3-15,1-1 4 16,7 1 3-16,9 0 7 16,10 0 2-16,11-3 4 15,5 0-1 1,10-1-2-16,4-2 11 0,3-2 3 15,1-1 0 1,-3 0-2-16,-8-2 0 16,-6 4-3-16,-4-2-1 15,-7 3 1-15,-4 0-2 0,-3 2 1 16,-7-2-6 0,-8 2-3-1,-5 2 1-15,-4 0-3 0,-3 2-3 16,-2-1-15-1,0 1-32-15,0 0-53 16,0 0-81-16,2 1-1014 16,-8 1 0-16,-2 3 0 0,-7-2 0 15</inkml:trace>
  <inkml:trace contextRef="#ctx0" brushRef="#br0" timeOffset="204992.25">23551 4127 5314 0,'0'0'11'0,"0"0"-1"15,0 0-1 1,0 0 1-16,2 4 1 0,-1 3 0 16,1 3-1-1,1 6 0-15,0 5 2 0,0 1-18 16,3 0 5-1,-3 6 6-15,1-3-2 0,-1 0 0 16,1 0-1 0,-1-4 2-16,0 0 1 15,0-4 0-15,0-1 3 16,0-7 1-16,-2-1 8 16,1-4 6-16,-1 0 18 15,2-4 16 1,2 0 15-16,1 0 34 0,6 0-2 15,1 0 1 1,6-4 3-16,-2-3-8 0,7 0-4 16,-2 0-7-1,6-5-16-15,4 3-15 16,4 1-16-16,4-3-38 16,-3 1 4-16,3 1 4 15,-1-1-8-15,-1 0 14 16,0 0-5-16,1 2 5 15,0 1-3-15,-5-1 1 16,-2 1 2-16,-5 3 2 16,-4-1 6-1,-5 4-14-15,-3-1 10 0,2 0-2 16,-7 1 1 0,-1-1-4-16,-5 2 9 15,-2 0 2-15,-2-3 9 16,0 2-4-16,2-2-4 15,-2-2 10-15,1-2-13 16,-1-2-2 0,0-2-2-16,0-1-3 0,0-1-2 15,0-1-9 1,0 2-8-16,-3-3 2 0,1 1 4 16,-1-1-5-1,-2 1 5-15,-1 1-1 0,1-2 6 16,1-1-1-1,0 3 1-15,1-5 1 0,0 2 2 16,-1 1 3 0,1 1-8-16,0 2 14 15,0 0 14-15,3 4 10 16,-1 1 2 0,1 2-1-16,-2 0-2 0,0 1-1 15,2 2 6 1,-1 2-9-16,1 0 9 0,0-2-20 15,0 2-15 1,0 0-21-16,0 0-43 0,0 0-41 16,0 0-59-1,0 0-44-15,0-3-1251 0,1 8 0 16,-1 3 0 0,2 0 0-16</inkml:trace>
  <inkml:trace contextRef="#ctx0" brushRef="#br0" timeOffset="206593.56">24176 4278 5214 0,'0'0'-2'0,"0"0"9"16,3 0 11-16,0 0 9 16,3 0 5-16,3 4 0 15,0 2 2-15,0 4 7 16,5 2 3-16,-2 2 13 15,1 1 7 1,1 3-10-16,-2-1-9 0,-2 0-9 16,-2-1 0-1,-3-6-2-15,-1 1-1 16,-2-4-3-16,1 0-1 16,-3-2-5-16,1-3 2 15,-1-2 25-15,0 0 27 16,0 0 6-1,0 0-2-15,0-1-2 0,-3-2 4 16,-1-4-5 0,-2-1-8-16,-4-5-4 0,-3 1-8 15,4-4-17 1,-3 3-32-16,2-4 2 16,-1 1-9-16,0 2 6 15,-1-1-1-15,5-1 8 0,-2 2 3 16,-2 1-2-1,5 2 9-15,-3 3-8 0,4 2 3 16,-3 2-18 0,0 0-2-1,-1 2-10-15,-6 2-6 0,-2 0-9 16,-5 3-5 0,1 4 1-16,1 1-11 0,2 2-3 15,6 4-11 1,4-3 5-16,4 1 29 0,1-3-5 15,3-3 3 1,0-4 3-16,3 0 8 0,-3 1 8 16,0-6 13-1,4 3 9-15,4 0 13 0,6-3 13 16,2-4-16 0,6 0 10-16,-3-5-4 15,0-1 3-15,-5-1 2 16,1 4-9-1,-4-1-1-15,-5 2-11 0,-2 3-3 16,-1 2-7 0,-3 1-12-16,3 2-13 15,-3 1-3-15,1 0-8 16,4 0 2-16,1 1-5 0,3 4-4 16,5 1-2-1,-1 0 1-15,5 4 2 0,1 1 16 16,1-3 13-1,4 3 10-15,-2-1-53 0,-3 1-62 16,-1 0-77 0,-9-1-1071-16,-3-1 0 15,-12 0 0 1,-3-5 0-16</inkml:trace>
  <inkml:trace contextRef="#ctx0" brushRef="#br0" timeOffset="210229.48">25433 4603 5263 0,'1'0'61'0,"-1"0"29"16,0 0 31-1,2 0 4-15,-2 0-5 16,0 0-15-16,0 0-4 16,0 0-1-16,-2 0 13 15,-4 4-39-15,-7 0-21 16,-8 8-23-16,-6 5-22 15,-5 4-5-15,-4 2 10 16,0-2 14-16,3 0 0 16,0-1 7-16,0-5-9 15,-2 2 10 1,2-4-3-16,-5-1-7 0,2-4-9 16,0 2 6-1,3-6-5-15,0 0-6 0,-2-1 17 16,3-3-3-1,-4 0 4-15,3 0-4 0,2 0-2 16,-1-4 9 0,5 1-3-16,0-1-3 0,1-6-3 15,1 3 6 1,2-1-10 0,-6-2-1-16,2 0-1 0,-3-1-5 15,2 0 0 1,-1-1-3-16,5 0 6 0,0-1 1 15,4 1 2 1,-1-2 4-16,6 2-2 0,0-1 0 16,1 1-9-1,-2-2 4-15,2 0 6 0,1-1-4 16,1 2 0 0,2 0-5-16,2 1 2 0,0 0-5 15,2 4 1 1,2-1-6-16,-2 0 10 0,4 0-6 15,-1 0-4 1,0 1 2-16,3-3-5 16,-3 1 7-16,3 2-2 15,-1-2 2 1,-1 1 5-16,2 3 2 0,-3-1-5 16,2 0 3-1,-1 1 5-15,1-1-3 0,-2-3 0 16,-1 2-7-1,-1-1-4-15,0-1-2 0,-1-1-2 16,3 1 2 0,-3 0-4-16,1 1 0 0,1 0-6 15,0 5-3 1,1-2 3-16,1 0 5 16,-2 0 0-16,0 2 1 15,0-3 6-15,-1-1-5 16,-2 0 2-16,1 0 8 15,1-1-1 1,-1 0-4-16,3 1 0 16,0-2 6-16,-1 3-3 15,1 0 2-15,0 1-5 16,0 0 1-16,-2 1 1 16,2 0 0-16,0 1 2 15,0-1 5-15,0 2 3 16,0-2-8-16,-1 1 12 15,-1 0 0-15,2 0-3 16,0-1 8-16,-1 3-1 16,1-4-6-1,0 3 7-15,-1-1 0 16,0 0-3-16,1 1 0 0,0 0-8 16,-1 1 14-1,1 1-1-15,0-2-8 16,1 3-7-16,-1-2-12 15,0 2-2-15,-6 0 2 16,0 2-6-16,-5 6-5 16,0 2 2-16,-6 5-13 15,0 5-1 1,2-3 0-16,0 6 6 0,-1 0 12 16,3-2 4-1,2 1-5-15,3-6 8 0,6-4 3 16,1-5 5-1,1-6 6-15,3-1 22 0,0 0 13 16,0-1 1 0,0 1 1-16,0-4-9 0,0-5 3 15,0-4-2 1,3-5 2-16,1-4-8 0,2 0-4 16,2 0-21-1,3 1-14 1,0 2 0-16,-3 1 0 15,1 1 0-15,0 3 0 16,-3 5 0-16,-3 1 0 0,2 3 0 16,2 2 0-1,4-1 0-15,-1 4 0 0,3 0 0 16,1 0 0 0,-1 0 0-16,4 0 0 0,0 0 0 15,4 0 0 1,3 3 0-16,5-2 0 0,2-1 0 15,1 0 0 1,-2 0 0-16,2 0 0 0,-7 0 0 16,-5-1 0-1,-7-2 0 1,-2 2 0-16,-8 0 0 16,0-2 0-16,-3 3 0 15,0 0 0-15,0 0 0 0,3 0 0 16,-3 0 0-1,0 0 0-15,0 0 0 16,0 0 0-16,0 0 0 16,0 0 0-16,0 0 0 15,0 0 0-15,0 0 0 16,0 0 0-16,0 0 0 16,0 0 0-16,0 0 0 15,0 0 0-15,0 0 0 16,0 0 0-16,0 0 0 15,0 0 0-15,0 0-61 16,0 0-140-16,0 0-42 16,0-2-80-1,10 2-1149-15,-10 5 0 16,0-3 0-16,-3-2 0 16</inkml:trace>
  <inkml:trace contextRef="#ctx0" brushRef="#br0" timeOffset="-210488.32">22427 5238 5068 0,'-1'-3'67'0,"-2"0"30"16,0 0 56-16,1 0 42 16,2 0 29-16,-2 2-12 15,4-1 2 1,-2 2-9-16,0-2-3 15,0 2-47-15,5 0-17 16,9-1-31-16,11 0-60 0,15-4-37 16,12 0-30-1,12-3 14-15,11-4-1 0,2-1 10 16,9-4 8 0,0 0 10-1,0 1-6-15,-5-1 4 0,-6 2-5 16,-12 1-2-1,-13 0-6-15,-8 3 3 0,-13 4-9 16,-12 0-53 0,-9 5-69-16,-5 1-42 0,-3 1-31 15,0 15-118 1,-11-24-951-16,-9 14 0 0,-10 2 0 16,-11 1 0-1</inkml:trace>
  <inkml:trace contextRef="#ctx0" brushRef="#br0" timeOffset="-210035.57">22369 5422 4982 0,'0'0'33'16,"0"0"29"-1,7 0 33-15,11-2 16 16,9 2 8-16,21-6 25 16,15-1 20-16,14-7 37 15,14-2 28-15,10-7-14 16,1 1 14-16,-1 1-29 15,-11-1-27-15,-12 3-19 16,-19 6-8 0,-17-1-22-16,-18 7-20 0,-9 2-38 15,-9 3-27 1,-3 1-12-16,-3 1-12 16,0 0-8-16,0 0-19 15,0 0-23-15,0 0-59 16,0 0-72-16,0 0-84 15,0-2-160-15,-3-17-924 16,-4 18 0-16,-7-3 0 16,-2-2 0-16</inkml:trace>
  <inkml:trace contextRef="#ctx0" brushRef="#br0" timeOffset="-209325.95">22359 5228 5136 0,'-1'0'-4'15,"2"0"-4"-15,1 0 1 16,-1 0 1-16,-4 6-1 15,6 3 1 1,-3 5 1-16,7 7 2 16,-3 5 1-16,3 2 40 15,1 1-40-15,1-1 6 16,-3 0 0-16,1-2-2 0,1-5 1 16,-3-4-2-1,-1-1-1-15,-1-7-1 0,0-2-1 16,4-2 6-1,1-1 8-15,3-3 7 0,5-1 11 16,8 0 5 0,4-1 3-16,6-3-1 0,7-1 3 15,4-2 3 1,8-4 2 0,5 0 5-16,10-1 0 0,9-4-2 15,-3-1-2 1,-1 0 0-16,1-2 2 0,-8 4 0 15,-7 0-2 1,-8 1 0-16,-12 2-6 0,-12 3-10 16,-11 3-7-1,-12 3-5-15,-1 1-10 0,-3 2-9 16,-3-1-6 0,3 1-32-16,3 0-70 0,-3 0-147 15,-4-15-858 1,-4 11 0-16,0-2 0 15,-2-6 0-15</inkml:trace>
  <inkml:trace contextRef="#ctx0" brushRef="#br0" timeOffset="-209053.96">23371 5048 5468 0,'0'0'19'16,"0"-3"-1"-16,0 0-1 0,0 2 16 15,0 5 1 1,1 8 1-16,-1 9 4 16,3 7 0-16,2 8 0 15,0 1-17-15,-1 2-1 16,6 0-12-1,-4-4-56-15,-1-1-129 16,-2-15-938-16,-1 4 0 0,-2-7 0 16</inkml:trace>
  <inkml:trace contextRef="#ctx0" brushRef="#br0" timeOffset="-208866.87">23433 5267 4930 0,'0'-1'-37'15,"0"2"-17"-15,3-1-63 16,-2-10-827 0,-2 10 0-16,2-3 0 15,1-3 0-15</inkml:trace>
  <inkml:trace contextRef="#ctx0" brushRef="#br0" timeOffset="-183149.81">8862 3244 3393 0,'0'-5'41'0,"0"0"15"16,0-2 33-1,0 0 36-15,0 0 36 16,0 1 20-16,0-2 24 16,0 4 30-16,0-2 20 15,0 1-26-15,0 0 10 16,0 3-14-16,0-1-35 15,0 0-36 1,2 3-40-16,1-1-20 0,4 2-22 16,2 4-30-1,8 3-5-15,-2 3-8 16,3 3-3-16,-2 3-2 16,0 1 6-1,-2-2-1-15,-1 1 7 0,-1-3 3 16,1-2-1-16,-2-2 12 15,-4-3 9-15,4-4 6 16,-1-2 1 0,3-1 11-16,6-4-2 0,6-6 7 15,7-8-4 1,6-5-3-16,1-11-5 0,4-3-5 16,3-4-25-1,-1-3-12-15,3-2-13 16,0-1-19-16,-2 3-3 15,0-4 0-15,-2 8 0 16,-2 3 4-16,-5 5 0 16,-7 2-3-1,-4 10 0-15,-9 1 4 0,-9 7 6 16,-3 3 6 0,-3 7-4-16,-2-1-7 0,0 3-8 15,0 0-26 1,0 0-13-16,0 0-61 15,0 1-16-15,0 5-45 16,0 2-69-16,0 17-120 0,-3-26-863 16,-5 17 0-1,-4 4 0-15,-4 0 0 16</inkml:trace>
  <inkml:trace contextRef="#ctx0" brushRef="#br0" timeOffset="-175608.36">13427 12302 4560 0,'-30'2'52'0,"-1"4"36"16,-2 2-19 0,-10 5 37-16,13-1 4 15,8 7 6-15,1-2 5 16,0 1 2-16,13 0 2 16,4 1-55-16,2-6 8 15,2 0-33-15,6-3 21 16,8-1-34-1,5-2-3-15,15-2-5 0,10-1-5 16,9-2-1 0,2 1-1-16,-1-1-3 0,-6 1-2 15,-9 1-3 1,-11 1-4 0,-9-1-2-16,-8 3 0 0,-7 3 3 15,-6 1 2 1,-10 5-33-16,-8 2 22 0,-11 5 1 15,-10-2 9 1,-4 2 8-16,-4 0 1 0,8-3 3 16,5-5-2-1,2 2-6-15,10-6-4 0,11-1 35 16,1-6-63 0,10-2-1181-16,16-6 0 0,3-8 0 15,10-13 0 1</inkml:trace>
  <inkml:trace contextRef="#ctx0" brushRef="#br0" timeOffset="-175267.04">13653 12287 5048 0,'0'-2'37'15,"0"2"23"-15,0-2 15 16,0 6 17-16,0 9 11 16,0 5 9-16,3 7 17 15,-3 9 13-15,6 3 6 16,0-1-14-16,5 3-18 16,1-1-20-16,3-5-12 15,4 1-12-15,0-7-5 16,5-1-8-16,0-7-14 15,3 0-6-15,3-7-11 16,1-4-61-16,1-5-89 16,0-2-1184-1,-5-4 0-15,-9-2 0 16,-8-6 0-16</inkml:trace>
  <inkml:trace contextRef="#ctx0" brushRef="#br0" timeOffset="-175053.95">13575 12596 4894 0,'0'0'28'0,"1"-1"18"0,6 1-22 15,15-4 22 1,5-3-5-1,28 0-10-15,-15-23-1053 0,38 16 1946 16,5-14-1946 0,-7 7 0-16,-8-2 0 0</inkml:trace>
  <inkml:trace contextRef="#ctx0" brushRef="#br0" timeOffset="-174616.33">14214 12414 4207 0,'-17'0'91'16,"-10"2"53"-1,-10 2 42-15,-5 4 41 16,2 3 36-16,4 8 23 16,7-3 24-16,5 6 2 0,9 2 5 15,5-3-72 1,6 0-7-16,1-2-55 0,3-4-34 16,7-1-35-1,6-4-43 1,8-6-15-16,7-2-20 0,11-7-15 15,5-4-16 1,0-2-21-16,-11-6-39 0,2-5-42 16,-17-1-77-1,-6 11 20-15,9-7 2 0,-17 4-11 16,-4 5 77 0,2-1 11-16,-13-2-66 15,1 7 99-15,4 2 35 16,3 1 40-16,-4 6 79 15,14 2-29-15,-10 7 4 16,6 0 10-16,0 5-91 16,7 2-74-1,8 4 93-15,4-5-98 0,-57 1-12 16,62-4-66 0,16-9-1122-16,6-5 0 15,-4-3 0-15</inkml:trace>
  <inkml:trace contextRef="#ctx0" brushRef="#br0" timeOffset="-174051.22">14575 12383 5145 0,'-10'-6'89'0,"-4"1"24"0,-5 3 38 16,-6-3 13-1,2 12 11-15,0 6 18 16,7 1 5-16,4 5 0 16,3 8 11-1,6-2-58-15,2 0-24 0,5 0-12 16,9-2-31 0,4-4-10-16,9-4-8 0,10-3-16 15,4-10-8 1,1 1-19-16,0-6-62 0,-1-8-60 15,-5-3-120 1,-4-9-18-16,-5-6-19 0,-6-7-7 16,-10-1-3-1,-4-7 1-15,-4 0 12 0,-4 3 29 16,-2-3 67 0,-2 4 69-1,0 8 272-15,-3 1 60 0,1 5 18 16,3 8 14-16,0 4-146 0,5 4 155 15,0 7-8 1,0 5-4 0,0 5-12-16,0 8-12 0,0 11-151 15,5 8-46 1,1 9-4-16,5 2-11 0,1 3 148 16,6-4-155-1,2 0 2-15,0-7-12 16,2-6-66-16,58-2-1533 15,-61-3 2841-15,2-20-2841 16,3 0 0-16,-5-10 0 16</inkml:trace>
  <inkml:trace contextRef="#ctx0" brushRef="#br0" timeOffset="-173635.06">15020 12293 5062 0,'-3'-10'156'0,"-4"-1"68"15,4-1-53-15,-7 0 86 16,4-3-9-16,0 15 4 16,-6 0 15-16,-6 8 6 15,-4 7-18-15,2 14-89 16,0 1-45-16,6-2-71 16,3 4 56-16,11-5-91 15,0-7 16 1,0-3 5-16,4-3-7 0,7-6 1 15,5-1 15 1,8-3-19-16,10-1-2 0,3-3 2 16,3 0 3-1,4 0 6-15,-1 0-10 0,-1 0-12 32,0 0-6-32,-3 0-5 15,-7 2 5-15,-4-1-2 0,-4 2-1 16,-10 0 0-1,-6 2-8-15,-3-3 0 16,-5 0-1-16,0 2 0 16,0 2-60-16,-10 0-144 0,7-70-150 15,-4 69-1111 1,-3-1 0-16,2-5 0 16</inkml:trace>
  <inkml:trace contextRef="#ctx0" brushRef="#br0" timeOffset="-173485.8">15342 12484 5456 0,'0'-1'16'16,"0"1"-18"0,2-4-153-16,-1 4-908 0,-1-1 0 15,-4 1 0 1</inkml:trace>
  <inkml:trace contextRef="#ctx0" brushRef="#br0" timeOffset="-171597.79">16662 12328 5576 0,'0'-6'136'16,"0"-1"53"-16,0 0 11 15,0-2-8-15,0 6-1 16,0 3-3 0,2 3 6-16,-1 4 8 0,2 6 5 15,3 7-58 1,2 9-63-16,2 5-63 15,1 3 0-15,4 2 6 16,-1 4-2-16,0 2 4 16,2-3-7-16,-2-1-15 15,-1-5-4-15,-4-2-25 16,0-6-91 0,-3-5-130-16,1-4-186 0,-4-7-949 15,-1-4 0 1,-4-8 0-16,-1-8 0 0</inkml:trace>
  <inkml:trace contextRef="#ctx0" brushRef="#br0" timeOffset="-171352.5">16688 12425 4781 0,'0'-15'124'15,"-10"-5"-27"-15,10-2 82 0,4-7 14 16,8 8-31 0,13-4 31-16,19 0-8 0,4-4-75 15,11 9 8 1,4 1-108-16,-4 6-52 0,-12 59-124 16,-6-58-1022-1,-24 18 0-15,-11 4 0 0,-18 9 0 16</inkml:trace>
  <inkml:trace contextRef="#ctx0" brushRef="#br0" timeOffset="-171138.88">16674 12664 5204 0,'0'2'81'0,"0"-2"20"15,14 4 41-15,4-8 20 16,16 4 14-16,15-10 4 0,12-5 1 16,10-2-52-1,-11-4-85-15,23 1-1324 0,-20 1 0 16,-10 0 0 0</inkml:trace>
  <inkml:trace contextRef="#ctx0" brushRef="#br0" timeOffset="-170072.37">17365 12209 5390 0,'3'-9'89'15,"-6"9"39"1,1-9 9-16,1 2-1 15,6 1 9-15,-9 12 15 16,11-3 21 0,-1 18 8-16,5 8 11 0,2 5-77 15,2 7-5 1,0 1-38-16,6-1-5 16,-6-2 2-16,4-5-25 15,0 0-132-15,-3-5-137 16,13-5-286-16,-9-2-793 15,-1-8 0-15,-1-9 0 16</inkml:trace>
  <inkml:trace contextRef="#ctx0" brushRef="#br0" timeOffset="-169474.55">17738 12158 5326 0,'0'-11'150'0,"0"1"52"15,0-2 10 1,0 1-7-16,0 6 0 0,3 5 1 15,4 6 7 1,1 8 2-16,3 7 3 0,3 6-79 16,-1 5-57-1,-1 6-55-15,-3 0-5 0,2-1 4 16,-4-1 6 0,-2 1-2-1,-1-3-6-15,-1-2 2 0,2-4-2 16,-2-3-8-1,0-6-9-15,0-7 7 0,-3-1 0 16,3-3 4 0,1-6 7-16,3 2 4 0,4-3 2 15,8-1 3 1,5-1-7-16,6-3-1 0,4 0 9 16,3-2-6-1,4-4 4-15,6 1-2 0,1-1-13 16,1-1-7-1,-3 0 3-15,-4 1-16 16,-5-1 6 0,-6 1 4-16,-8 2-6 0,-4 3 2 15,-10 0-13-15,-3 2 8 16,-4 0-16 0,-2 2-40-16,0 1-145 15,1-2-1343-15,4 2 0 16,-2 0 0-16,1-2 0 15</inkml:trace>
  <inkml:trace contextRef="#ctx0" brushRef="#br0" timeOffset="-168920.36">18724 12029 5294 0,'-1'-6'66'0,"-2"-1"6"16,-6 0 3-16,-2 4 0 16,-2 3 3-16,-5 8 2 15,-1 7 0-15,1 6 0 16,1 8 0-1,1 6-53-15,6 4-10 0,1 1-6 16,6 2-1 0,1-5 1-16,4 1-2 0,4-5-2 15,4-2 6 1,2-6 22-16,9-4 45 0,8-6 30 16,4-7 11-1,2-4 11-15,4-5-4 0,4-6 5 16,-2-7 1-1,-2-7-1 1,-1-4-4-16,-8-10-26 16,-9-1-48-16,-9-6-25 15,-7 3-6-15,-13-1-16 16,-1 7 6-16,-8 4-4 16,-5 4-2-16,-7 4 6 15,-1 6-3-15,0 3 6 16,2 3-2-16,2 5-5 15,1 2-83-15,14 2-156 16,-8 2-1218-16,9 5 0 0,7-6 0 16,3 2 0-1</inkml:trace>
  <inkml:trace contextRef="#ctx0" brushRef="#br0" timeOffset="-168738.74">18873 12026 6202 0,'0'0'98'15,"0"0"1"-15,0 0-4 16,0 0-68-16,0-25-1331 16,-3 35 0-16,-6-2 0 15,-7 4 0-15</inkml:trace>
  <inkml:trace contextRef="#ctx0" brushRef="#br0" timeOffset="-163853.45">20661 12897 4475 0,'-3'-1'2'16,"0"-4"24"-16,0 5 18 0,-1 5 11 15,0 14 14 1,2-2 16-16,2 2 5 0,0 5 11 16,0 1 5-1,2 0 19-15,-2 0-1 16,0 3-20-16,0 2-9 16,0 2-11-16,1 3-5 15,-1 5-15-15,3 4 0 16,-3 11-9-1,4 4 1-15,-1 12-12 0,0 0 9 16,-3 9 1 0,6-1-3-16,-2 2-1 0,0-3-10 15,1 3 2 1,5-1-1-16,-5 2 5 0,1 1 4 16,0 2 10-1,0-2-13-15,-2 1 1 0,1-2-5 16,-1-4-2-1,-1-2 5-15,3-5 0 16,-1-5-9-16,4-4-10 16,-2-6 10-16,-1-6-16 15,4-5-2-15,-3-5-1 16,0-7 3 0,1-6 5-16,-2-4 5 0,0-2 1 15,1-5 4 1,-1-5 12-16,2 3-18 15,5-6 6-15,-2 0 0 16,3-2-4-16,-1-1-2 16,4-2 1-16,-1 0-8 15,1-2-5-15,-1 1-1 16,7 1-2-16,2-3-1 16,4 2-6-16,7-2 8 15,8 0-2-15,4 0-1 16,3-2-4-16,11-1-5 15,1 0 4 1,5-3 7-16,1-1-3 0,2-2-2 16,1-4 7-1,3-2-4-15,2-1 0 16,1 0-3-16,0-1 5 16,-2 2 11-1,-4 0-9-15,-1 1-1 16,-14 0 6-16,-6 1-7 15,-11-1-2-15,-10 1 3 0,-11-1 7 16,-1 0 16 0,-9-5-5-16,-3 2 3 0,-3-4 8 15,-3-3-4 1,-1-4-5-16,-4-1 9 0,-1-7-2 16,-4-1-3-1,2-7-8-15,-4-6-20 0,6-8-3 16,-1-11-1-1,2-6-8 1,1-10 4-16,-2-1 3 0,-6 4-8 16,0 3 5-1,-8 5-3-15,0 6 0 0,-7 6 6 16,2 1 7 0,-4-3-6-16,4 1 6 0,2-7-5 15,0-3-5 1,4-4 4-16,4 0-4 0,-5 0 0 15,6 1 3 1,1 6 0-16,-1-1-7 16,1 5 3-16,4-2-3 15,0 3 0-15,-1 5 0 16,3 6 0-16,1 6 0 16,2 5 0-16,1 12 0 15,0 6 0 1,1 6 0-16,2 4 0 15,0 7 0-15,0 2 0 16,0 2 0-16,-1 1 0 16,1 2 0-16,0 1 0 15,0 0 0-15,0 4-34 16,0 5-184-16,-4 9-1369 16,0 1 0-16,-2-1 0 15,-3-4 0 1</inkml:trace>
  <inkml:trace contextRef="#ctx0" brushRef="#br0" timeOffset="-162392.34">20867 12431 5395 0,'2'-6'29'0,"6"-3"15"16,5 1 10-16,11-1 6 16,3 0 6-16,8 6 2 15,1 1 3-15,1 0 1 16,1 6 2-16,-8 6-4 15,4 4-23-15,-4 9-10 16,-2 9-5-16,-1 4-5 16,-1 5-3-16,1 10 2 15,-3 0-10-15,2 6-2 16,-4 3 13 0,-2 3 11-16,1 3-3 15,-6 2 1-15,0-1-2 16,4 4-1-16,-2 0 6 15,0-3-14-15,3 1 8 16,-3 3 3-16,0-2-2 16,3 1 0-16,-4-3 1 15,-4 1 2-15,2-8-1 16,-4-3-2-16,-1-4 6 16,-1-8 8-1,1-1-3-15,-2-11-2 0,-1-1-3 16,-3-7-7-1,1-5 5-15,-4-2-7 0,0 0 7 16,0-3-55 0,-4-1-88-1,1 38-1296-15,-3-34 0 0,-4-2 0 16,-1-1 0 0</inkml:trace>
  <inkml:trace contextRef="#ctx0" brushRef="#br0" timeOffset="-162157.77">21357 14193 5290 0,'0'-2'53'15,"4"2"7"1,2-1 9-1,13 1 3-15,9 1 2 0,11 1-2 16,5-2-68 0,5 3-1142-16,-2-3 0 0,-6-2 0 15,-4-3 0 1</inkml:trace>
  <inkml:trace contextRef="#ctx0" brushRef="#br0" timeOffset="-161976.45">21849 13943 5156 0,'0'-4'88'0,"0"1"12"15,0 1 25-15,0 4 9 16,0 7 4-16,0 10 3 16,-1 7-43-16,63 11-1294 15,-72 13 0-15,-2 6 0 16</inkml:trace>
  <inkml:trace contextRef="#ctx0" brushRef="#br0" timeOffset="-161464.36">20902 14656 5478 0,'0'0'150'0,"-3"0"44"16,-1-2-19-16,3 2 16 16,5-2 11-16,6-3-3 15,10 1 24 1,11-4 5-16,12-3 14 16,14-3-48-16,11-3-68 15,17-3-42-15,13-6 19 0,12 0-16 16,3-5-11-1,1-1 3-15,-10 3-25 0,-12 2-4 16,-14 4-14 0,-16 6-18-1,-15 3-16-15,-12 7-2 0,-11 5 0 16,-7 0-14 0,-9 4-97-16,-5 3-124 0,-6-5-1331 15,-9 15 0 1,-11 3 0-16,-5 2 0 0</inkml:trace>
  <inkml:trace contextRef="#ctx0" brushRef="#br0" timeOffset="-161165.68">21497 14679 6120 0,'0'0'119'16,"0"0"16"-16,0-2 51 0,1 4 30 16,4 4 3-1,5 6 1-15,1 6-1 0,4 10 0 16,2 8 0-1,-5-1-120-15,0 7-58 0,-8-3-169 16,-1-14-1448 0,6 13 0-16,2-6 0 15,-1-12 0 1</inkml:trace>
  <inkml:trace contextRef="#ctx0" brushRef="#br0" timeOffset="-160769">21736 14743 5746 0,'0'-4'96'0,"0"-1"38"16,0 5 40 0,0-3 19-16,0 11 11 15,0 3 7-15,3 9 1 16,5 3 0-16,5 2 2 15,4 3-83-15,11-4-2 16,3-5-33-16,0-4-38 16,5-10-14-1,1-5-9-15,-6-7-6 0,2-8 2 16,-9-8-1 0,-9-7 0-16,-7-9 3 0,-8-2-18 15,-11-3 0 1,-13 2-4-1,-6 7-2-15,-8 4-3 0,-10 8 0 16,1 8-58 0,-4 6-187-16,8 6-262 0,-5 5-961 15,0 2 0 1,8-2 0-16,4-2 0 0</inkml:trace>
  <inkml:trace contextRef="#ctx0" brushRef="#br0" timeOffset="-160184.45">20428 13945 4771 0,'-3'-9'108'16,"-1"-3"13"-16,2 0-2 0,1-3 0 16,8 8-5-1,11-5-1 1,12 4 5-16,17-2 4 0,19-3 10 16,16-1-3-1,15-4-33-15,16-6 37 16,11-5 24-16,8-3 7 15,14-5 16-15,-3 4 14 0,-6-5 2 16,-12 5 6 0,-20 2-2-16,-23 4-90 0,-14 4 14 15,-19 5-45 1,-13 5-16-16,-9 2-6 0,-7 5-11 16,-13-1-12-1,-1 3-13-15,-2 2-36 16,-4 2-101-16,3-3-165 15,-19 12-1241 1,2 0 0-16,-14 3 0 0</inkml:trace>
  <inkml:trace contextRef="#ctx0" brushRef="#br0" timeOffset="-159298.89">20961 14159 4863 0,'0'-8'110'16,"0"-3"34"-16,3-5 57 0,5 0 29 15,5-1 14 1,5 4-1-16,8 3 6 15,-2 1-1-15,-6 5 0 16,-2 2-90-16,-5 7-11 16,-3 2-25-16,-5 6-53 15,-2 5-26-15,-1 5-7 16,-1 4-3 0,-1-4-1-16,2-2-2 0,0-3-3 15,0-4 1 1,0-6 4-16,7-1-3 0,6-7-6 15,6 0 1 1,5-7-14-16,7-4 3 0,-1-5 0 16,-2-1 3-1,-5-3-1 1,-6 5-1-16,-6 3-17 0,-3 3-10 16,-4 6 0-16,-2 0-9 15,2 5 9-15,2 2-6 16,3 3-4-1,5 2 2-15,6 0 6 0,3 2-5 16,5-1 13 0,-1-6 15-16,4-1-2 0,-1-4 11 15,-4-5-1 1,-2-6 7-16,-4-3 2 0,-11-4-1 16,-5-3-4-1,-8-2 4-15,-8-1-41 16,-11-1-136-16,-4 1-87 15,-11 4-115-15,-10-9-1029 16,5 12 0-16,-1-1 0 16,-1 2 0-1</inkml:trace>
  <inkml:trace contextRef="#ctx0" brushRef="#br0" timeOffset="-158765.89">20493 13134 4561 0,'0'-9'85'0,"0"-5"31"0,6-1 24 16,9-4 8-1,14-1 18-15,11 0 35 0,25 4 33 16,13-7 43 0,17 0 19-16,9-5-57 15,13-3-5-15,5-2-27 16,6 0-15-16,1-1-1 16,-4 2-15-16,-14 6-35 15,-18 2-29 1,-21 2-45-16,-22 5-19 15,-16 5-11-15,-16 3-65 16,-12 7-140-16,-7 7-128 16,-13-1-1179-16,-13 12 0 15,-12 6 0-15,-8 4 0 16</inkml:trace>
  <inkml:trace contextRef="#ctx0" brushRef="#br0" timeOffset="-158200.55">21063 13184 5448 0,'0'-1'92'15,"0"-2"22"-15,6-2 34 16,5-2 22-16,15 4 8 15,2-4 0-15,4 4 1 16,-4 3-3 0,-5 9 7-16,-15 6-77 0,-7 11-14 15,-10 8-18 1,-11 10-30-16,-1 0-25 16,-1-3-2-16,-5-5 3 15,7-5-3-15,6-8 10 0,5-9 5 16,5-5-7-1,4-5 7-15,4-6-9 16,5-2-5-16,4-4 4 16,8-1-8-1,10 0-6-15,5 0 2 0,2 1-7 16,4 1-11 0,-7 5-19-16,-5-2 2 0,-8 6 4 15,-10 3 3 1,-5 5 4-16,-10 5 14 0,-10 8 3 15,-12 7 11 1,-8 2 3-16,-11 3 3 0,0-1 24 16,-2-4 2-1,7-5-5-15,9-5 1 0,11-7 0 16,6-4-29 0,10-6-151-16,8-2-143 15,9-34-1162-15,9 16 0 16,6-14 0-16,7-8 0 15</inkml:trace>
  <inkml:trace contextRef="#ctx0" brushRef="#br0" timeOffset="-157837.89">21474 13286 4366 0,'0'-6'137'15,"0"3"32"-15,-4-1 19 16,-4 2 32-16,1 8 31 15,-1 7 26-15,2 5 27 16,3 4 4-16,6 7 12 16,3-1-126-16,5 1-2 15,5-1-26-15,5-6-21 16,5-2-23-16,2-4-24 16,6-10-28-1,-6-3-22-15,-1-6 1 16,-5-11-11-16,-6-3 10 15,-7-5-14-15,-3-6-3 16,-9-3 3-16,-4 0-8 16,-11 3-5-1,-8 3 2-15,-13 7-13 0,-7 7-11 16,-5 6-43 0,3 4-114-16,8 3-80 0,11 6-100 15,12-4-1084 1,11 5 0-16,15-1 0 0</inkml:trace>
  <inkml:trace contextRef="#ctx0" brushRef="#br0" timeOffset="-157698.79">21565 13314 4564 0,'0'0'89'16,"0"-5"10"-1,0 4-4-15,1 1-140 0,-4-3-915 16,-4 3 0-1,-10-3 0-15,-9-5 0 16</inkml:trace>
  <inkml:trace contextRef="#ctx0" brushRef="#br0" timeOffset="-153688.39">21634 13268 4546 0,'-1'-2'37'16,"-6"2"66"-16,-2 0 20 0,-1-1 24 16,-4 1 24-1,2-1 30-15,0-4 45 0,3 0 26 16,-2-6 19-1,-2-2-46-15,2-5 29 16,2-4-51-16,-1-6-22 16,1-6-16-1,3-3-26-15,1-4-32 0,2-6-40 16,2-3-20 0,1-6-24-16,3 2-1 0,1-3-23 15,8-1-19 1,5 7 22-16,7 0 5 0,5 2-5 15,7 0-1 1,1 4 7-16,4-2 2 0,2 4 4 16,6 0-2-1,0 3 7-15,3-1 6 0,3 3-22 16,1 0-12 0,-2 3 5-1,2 4 5-15,-2 6-12 0,-1 2-9 16,-4 6 2-16,0 7-2 15,-3 1 0-15,1 5 0 16,0 4 0 0,-2 0 0-16,0 1 0 0,-3 2 0 15,0 4 0 1,0 2 0-16,-4 5 0 16,1 3 0-16,0 0 0 15,-3 3 0-15,1-1 0 16,-3 3 0-16,2 1 0 15,1 4 0-15,-4 2 0 16,1-3 0 0,-1 4 0-16,-4-2 0 15,-2-3 0-15,3 2 0 16,0 1 0-16,-1 0 0 16,0 1 0-16,-1-1 0 15,-1 3 0-15,-3-3 0 16,-1 1 0-16,-2 1 0 15,-2-3 0-15,-2-2 0 16,1-2 0-16,-2-1 0 16,-2-3 0-16,0-4 0 15,-1 5 0-15,1-4 0 16,-1 0 0 0,-1 1 0-16,-2 1 0 0,1-6 0 15,0 1 0 1,-2-1 0-16,3-3 0 0,-6 0 0 15,3 0 0 1,-2-2 0-16,1-2 0 0,-3 1 0 16,1-4 0-1,-2 3 0-15,2-4 0 0,-5 2 0 16,-1-2 0 0,4 1 0-1,-4-2 0-15,0 0 0 0,1 0-45 16,-1 0-184-1,-18-14-1354-15,15 15 0 16,-4 3 0-16,-10-2 0 16</inkml:trace>
  <inkml:trace contextRef="#ctx0" brushRef="#br0" timeOffset="-153411.16">23279 12978 5536 0,'2'3'41'16,"-1"-2"19"-16,5 0 16 0,10 3 7 15,4 0 8 1,7 1-4-16,5 0 5 0,-2 0 2 15,2-3 0 1,-1-1-85-16,3-3-1261 16,-6 3 0-16,5-2 0 15,-6 0 0-15</inkml:trace>
  <inkml:trace contextRef="#ctx0" brushRef="#br0" timeOffset="-153187.18">23747 12727 5367 0,'0'-3'52'0,"0"1"23"16,0 2 23-16,0 2 20 0,-6 5 4 16,3 7 7-1,-5 7 6-15,0 6 1 16,3 2-14-16,1 0-107 15,0 4-1288-15,0-5 0 16,1-3 0-16,-1-7 0 16</inkml:trace>
  <inkml:trace contextRef="#ctx0" brushRef="#br0" timeOffset="-153037.47">23720 12872 4820 0,'2'0'-964'0,"-2"0"0"15,-2 0 0-15</inkml:trace>
  <inkml:trace contextRef="#ctx0" brushRef="#br0" timeOffset="-148451.18">24936 13232 4523 0,'0'-11'149'16,"0"-5"36"-16,0 0 72 15,0-2 31-15,-4 4 10 16,-7 3 21-16,-4 4-1 16,-9 2-2-1,-11 4 7-15,-10 4-116 16,0 5-32-16,-3 7-32 15,3 3-72-15,4 7-25 16,5 2-16-16,5 1-18 16,9 2 1-16,4 1 8 15,6-1-6 1,8 2 5-16,4-4-3 0,4-1 1 16,8-4 0-1,9-6 1-15,9-5 7 16,8-3 3-16,4-6 8 0,6-3-5 15,-2-3-4-15,-6-4 1 16,-7-4 3 0,0-3-6-16,-9-6 2 0,-4-1-3 15,-3-2-6 1,-5 0-4-16,-5-2-9 16,-1 0 4-16,-3 7-1 15,-3 2-2 1,2 3-3-16,-2 6-6 0,0 5-7 15,0 0-3 1,-3 4-5-16,1 4 0 0,1 3-3 16,-4 3-3-1,5 6 5-15,0 2 2 0,6 2 2 16,6-2 6 0,2-2 5-16,7-3-21 0,4 1-159 15,-5-4-130 1,4 1-1183-16,-3-5 0 0,-3-4 0 15,-6-6 0 1</inkml:trace>
  <inkml:trace contextRef="#ctx0" brushRef="#br0" timeOffset="-148056.3">25127 13253 5078 0,'0'-6'131'0,"0"2"33"0,0-2 19 16,3 1 15 0,5 3 20-16,5 2 13 0,4-1 23 15,6 4 9 1,-2 2 6-16,-3 4-94 0,-2 2-23 16,-8 5-27-1,-4 2-19-15,-2 0-9 0,-2 0-16 16,-2 1-2-1,-2-6-17 1,2-3-4-16,-4-6-5 0,0 0-9 16,-1-4-5-1,2-5-7-15,1-6 0 0,2-4-5 16,1-6-4 0,4-7-11-16,0-3-7 15,5 4-5-15,-3 2-6 16,7 5-121-16,23 6-145 15,-20 18-1285-15,-3-9 0 16,0 5 0-16,2-2 0 16</inkml:trace>
  <inkml:trace contextRef="#ctx0" brushRef="#br0" timeOffset="-147635.28">25385 13159 5291 0,'0'-1'73'16,"0"1"3"-16,2 0 31 15,5 0 52-15,2 3 26 16,3 7 36-16,6 1 17 16,2 7 3-16,-4 5 8 15,-2 1-62-15,-1 0-6 16,-4-2-1-16,-4-3-22 15,-2-6-56-15,0-4-16 16,-3-2-10 0,1-5-18-16,-1-1-3 0,0-2-7 15,0-3-2 1,0-6-5-16,0-5 0 0,0-5-10 16,3-8 6-1,3-1-13 1,3-4-24-16,6 1 0 0,4 0 0 15,3 4 0 1,2 7 0-16,-3 5-60 0,0 5-129 16,-13 5-77-1,8 10-145-15,-7-5-1042 0,-2 6 0 16,-6 1 0 0</inkml:trace>
  <inkml:trace contextRef="#ctx0" brushRef="#br0" timeOffset="-146605.58">26099 13103 5499 0,'0'-1'146'0,"-2"-7"42"15,-3 1 18 1,-4 0 10-16,-6 4 1 0,-4 1 0 16,-7 0 6-1,-3 6 1-15,2 1 4 0,2 7-85 16,2 3-55-1,4 8-39-15,2 2-19 16,7-2-10-16,3 4 5 16,4-4 3-1,3-1-3-15,3-3 0 0,7-4 8 16,4-4 1 0,3-6 1-16,10 1-2 15,3-6 9-15,-3-3-2 16,2-4-3-16,0-2-5 15,-7-5-4-15,-1-6-3 16,-3-1-9-16,-6-1-5 16,-4 0-3-16,-4 7 1 15,-1 1-9-15,-3 6 2 16,0 3-2-16,0 3-12 16,0 0 4-16,0 4 1 15,0 2 3-15,0 4-14 16,0 5 6-1,0 0 7-15,3 5 2 16,3-2 1-16,4-2 2 16,4 0 12-16,3-7-1 15,4-1 1-15,3-3-7 16,0-1 12-16,1-4-19 16,0-1-42-16,-2-3-37 15,-7-4-25-15,2-1-6 16,-9-3-5-1,-4 1-5-15,-1 5-19 0,-4 2-1 16,0 4 3 0,0 2 23-16,0 1 43 0,0 5 32 15,0 1 34 1,3-1 9-16,-3 6 12 0,6-3 5 16,3 0 25-1,6-2 10 1,5-3 0-16,3-4-14 15,2 0-6-15,4 0-8 16,-5-4-36-16,-3-3-16 0,0-4-18 16,-2-5-4-1,-6 0-14-15,-4-1 6 16,-2 3 5-16,-6 2 37 16,-1 2 11-16,0 4 16 0,0 5 29 15,0-1 33 1,-1 5 38-16,-6 6 20 0,-1 4 23 15,-3 7-12 1,0 10-7-16,-2 4-34 0,4 6-12 16,-1 2-5-1,4-2-3 1,0 0-21-16,0-1-28 0,-1 2-17 16,-3-6-169-1,1 11-1455-15,-6-15 0 0,0-4 0 16</inkml:trace>
  <inkml:trace contextRef="#ctx0" brushRef="#br0" timeOffset="-145965.86">25124 14441 5789 0,'0'0'20'16,"0"2"7"-16,0 2 13 16,0 7 14-16,2 10 8 15,2 8 13-15,4 6 5 16,4 5-1-16,3 2-56 16,9-1-121-1,-6 27-139-15,-3-32-945 16,-6-9 0-16,-4-8 0 15,-6-5 0-15</inkml:trace>
  <inkml:trace contextRef="#ctx0" brushRef="#br0" timeOffset="-145634.9">25186 14352 4515 0,'11'-22'116'16,"7"-5"18"-16,7-2 10 0,11-1 5 16,-1 13 1-1,4 12 2-15,-4 2 2 0,-11 8 4 16,-5 8 6 0,-11 5-91-1,-5 4-6-15,-9 6-11 0,-9 3-2 16,-6 1 6-1,-6-2 6-15,-6-1-7 0,1-6 2 16,3-2-5 0,5-8-51-16,7-1-61 0,84-4-1211 15,-70-4 0 1,10-3 0-16,7-2 0 0</inkml:trace>
  <inkml:trace contextRef="#ctx0" brushRef="#br0" timeOffset="-145197.73">25681 14316 4904 0,'-9'0'84'0,"-4"0"29"0,-6 2 23 15,-6 4 19 1,1 7 10-16,3 4 28 0,7 3 21 15,5 4 11 1,5-1 9-16,3-1-46 0,4-6-18 16,8 2-19-1,3-6-21-15,10-4-15 16,8-5-6-16,4-1-31 16,-1-7-29-16,2-5-18 15,-7-5-41-15,-4-7-47 16,-4-6-57-1,-8-5-23-15,-8-4-6 0,-3-1-3 16,-8 4-4 0,-10 2 3-16,-3 8 5 15,-12 7 10-15,-5 6 31 16,-2 6 41-16,4 3 41 16,4 6 9-16,13 6-29 15,-4 3-84-15,17 4-1059 16,12 2 0-16,6-2 0 15,11-6 0-15</inkml:trace>
  <inkml:trace contextRef="#ctx0" brushRef="#br0" timeOffset="-144994.96">26002 14230 5595 0,'0'14'53'16,"2"3"6"-16,-1 6 7 15,3 4 8-15,-1-5-1 16,0 0-50-16,-1 0-1211 16,1-2 0-1,0-5 0-15,3-5 0 16</inkml:trace>
  <inkml:trace contextRef="#ctx0" brushRef="#br0" timeOffset="-144835.14">26038 14143 4828 0,'0'-3'-11'15,"0"2"-952"1,0-1 0-16,0 1 0 15,3-1 0-15</inkml:trace>
  <inkml:trace contextRef="#ctx0" brushRef="#br0" timeOffset="-144397.65">26262 14334 4558 0,'-1'12'75'0,"-1"0"-1"16,-1 1 17 0,-2 0 12-16,25-3 18 0,-21-6 13 15,-2-3 2 1,1-1 2 0,2-6-1-16,-1-5-58 0,-1-6-19 15,1-8 0 1,1-6-13-16,3 2-29 0,6 2-2 15,2 2-19 1,8 5-19-16,8 5 12 0,3 0 0 16,5 6 18-1,1 4 12-15,0 3 8 0,2 4 6 16,-5 7 33 0,-9 7 28-16,-1 6 39 15,-12 4 34-15,-5 8-5 16,-4-2 7-16,-4 1-15 15,-4-3-21-15,-4 1-51 16,-4-6-106 0,-8-1-84-16,34-9-164 0,-24 1-1061 15,3-10 0 1,9-5 0-16</inkml:trace>
  <inkml:trace contextRef="#ctx0" brushRef="#br0" timeOffset="-144106.64">26670 14068 5812 0,'0'-3'35'0,"3"2"39"16,0-1 50-16,-1 5 35 15,-1 4 23-15,7 12 19 16,-4 5 19-16,2 10 2 15,0 6 15 1,2 4-32-16,2 1-1 0,1 0-37 16,1-3-50-1,1-5-35-15,-2-6-44 16,2-5-132-16,4-5-200 16,-11-3-1244-16,0-7 0 15,-4-6 0 1,-4-3 0-16</inkml:trace>
  <inkml:trace contextRef="#ctx0" brushRef="#br0" timeOffset="-143917.86">26575 14346 4978 0,'-7'-7'114'15,"1"-2"5"-15,3-3-3 0,10-3 0 16,13 3 3-1,12 1 0-15,8 0-16 16,15 1-76-16,6 3-1189 16,-2-4 0-16,3-2 0 15,-10 3 0-15</inkml:trace>
  <inkml:trace contextRef="#ctx0" brushRef="#br0" timeOffset="-143501.53">27108 14198 4240 0,'-21'4'174'0,"-5"1"18"16,3 2 25-16,0 1 22 0,26 0 24 15,-3-1 12 1,10 0 15-16,4-2 11 16,5-2 1-16,7-3-127 15,2-4-43 1,-1 0-13-16,-5-7-24 0,-4-1-25 15,-6-6-32 1,-9 1-12-16,0 0-24 0,-6 3-9 16,-4 3-10-1,-10 3-10-15,-1 4 15 0,-8 5 3 16,-1 5 15 0,2 6 12-16,1 6 22 0,5 6 8 15,6 4 7 1,7-1 5-16,3 2 14 0,6-7 11 15,10 0-5 1,10-4-2-16,10-5-79 0,15-3-185 16,26-4-521-1,-15-6-638 1,-3-6 0-16,-7-8 0 0,-8-5 0 16</inkml:trace>
  <inkml:trace contextRef="#ctx0" brushRef="#br0" timeOffset="-143117.95">27450 14127 5251 0,'0'-3'95'0,"0"2"5"15,0 0 16 1,0 0 36-16,3 4 27 0,4 7 17 16,7 4 25-1,2 4 20-15,4 9 18 16,-2-1-67-16,-1-1-13 15,-4 0-51-15,-4-4 24 16,-7-6-23-16,0 12-173 16,-6-15 92-1,1-8 22-15,-3 0-173 0,0 2 147 16,-4-28-58 0,-1 2 43-16,5-7 46 0,3-10-41 15,0-14-13 1,9 1 148-16,8-2-111 15,5 0-47-15,0 4 154 16,8 2-165-16,1 11 38 16,-5 7-38-16,-2 4-30 15,-5 7-187-15,-4-10-103 16,-1 21-1204 0,-7 0 0-16,-5 4 0 0,-7-3 0 15</inkml:trace>
  <inkml:trace contextRef="#ctx0" brushRef="#br0" timeOffset="-141165.72">14224 14544 5503 0,'-3'-7'105'16,"3"0"21"-16,-3-1 1 15,3 2 7-15,0 4 41 16,0 6 31 0,6 8 14-16,4 11 20 15,8 9 11-15,6 8-63 16,4 7-32-16,2 5-29 0,-2-2 2 16,4 0-16-1,-5-2-54-15,-1-4-72 16,-6-4-142-16,0-6-139 15,-8-8-124-15,-4-15-977 16,-5-1 0-16,-6-6 0 16,-13-8 0-16</inkml:trace>
  <inkml:trace contextRef="#ctx0" brushRef="#br0" timeOffset="-140888.15">14227 14599 4972 0,'0'-20'46'16,"0"-11"20"-16,3-3 18 16,6-7 8-16,10 9 5 15,7 7 4 1,2 5 3-16,6 7 3 16,-4 9 12-16,-3 4-21 15,-7 14 28-15,-6 8-23 16,-8 6-2-16,-2 9-2 0,-9 4-6 15,-4-1-2 1,-6-2-4-16,3-2-72 0,-6-7-68 16,-26-10-103-1,34-6-1122-15,10-9 0 0,8-9 0 16,8-13 0 0</inkml:trace>
  <inkml:trace contextRef="#ctx0" brushRef="#br0" timeOffset="-140568.43">14635 14390 5559 0,'0'9'49'16,"1"3"31"-16,2 6 56 0,4 5 34 16,0-3 31-1,6 6 7-15,7 1 6 16,2-5 7-16,4-1 13 15,4-9 1-15,0-1-40 16,0-9-27-16,-1-2-52 16,0-8-30-16,-5-5-37 15,-5-7-20-15,-5-5-36 16,-8-6-38 0,-6-4-52-16,-6 3-57 15,-10 0-47-15,-4 7-57 16,-15-14-99-16,12 28-1009 15,10-2 0-15,2 9 0 16,7 1 0-16</inkml:trace>
  <inkml:trace contextRef="#ctx0" brushRef="#br0" timeOffset="-139704.34">15140 14124 4888 0,'-5'8'76'16,"-8"6"28"-1,0 2 12-15,-2 2 5 16,-5-11-9-16,10 15 85 16,13-4 12-16,8-1 18 15,9 1 13-15,24 2-57 16,-7-3-12-1,6 5-30-15,-1 1-14 0,-5-1 0 16,-5 2 5 0,-10 1-76-16,-9-1-11 0,-7-1-28 15,-6-1-22 1,-9-1-23-16,-9-5 29 0,-4-1-83 16,1-7 71-1,-3-4-2-15,8-2 0 0,-1-8-16 16,8-11-16-1,3-5-25 1,4-10-41-16,2-14-22 0,2-9-32 16,3-12 78-1,4-4-68-15,-2-1 2 0,5 1 24 16,0 12 24 0,-2 10 39-16,-3 11 48 0,-1 15 51 15,1 7 62 1,4 9 40-16,4 5 33 0,2 6-1 15,4 9-13 1,4 6 0-16,4 6-3 16,1 7-10-16,6 2-11 15,2-1 2-15,2-3-19 16,-1-3-42-16,1-4-44 16,-1-9-2-16,0-3 26 15,-6-7-13 1,-2-4-25-16,-2-4-13 15,-9-5-9-15,-4-1-2 16,-7 0-9-16,-2 0-11 16,-3 6 10-16,2 3 3 15,-2 5-17-15,6 4-7 16,4 5 10-16,3-1-1 16,6 7 10-16,4-3 0 15,3-5 13-15,1-4 15 16,3-4 2-16,-3-9-9 15,-1-3-5-15,-6-11-21 16,-2-1-16 0,-9-10 16-16,-5-2 11 0,-5-5-19 15,-8 1-33 1,-6-2 13-16,0 6 38 0,0 4-13 16,-5 9-58-1,-1 3-124 1,9 17-1134-16,-8 5 0 0,-2 6 0 15,3 4 0 1</inkml:trace>
  <inkml:trace contextRef="#ctx0" brushRef="#br0" timeOffset="-139245.9">16320 13647 5451 0,'0'5'37'0,"0"4"25"16,0 11 6-16,4 8-12 15,-1 7 43-15,6 8-2 16,7 1-1-16,2-1-11 16,6 2 22-1,3-6-35-15,7-3-121 0,-1-8-1187 16,4-6 0 0,-5-13 0-16,-2-7 0 0</inkml:trace>
  <inkml:trace contextRef="#ctx0" brushRef="#br0" timeOffset="-138989.5">16554 13539 5309 0,'6'-6'39'15,"10"0"18"-15,12 1 13 16,16 1 25-1,14 6-2-15,9 11 14 16,3 7 39-16,-4 10 22 16,-7 7 6-16,-15 9-24 15,-13 0-5-15,-16 2-46 16,-14 2-101-16,-17-4-1328 16,-4-3 0-1,-16-3 0-15</inkml:trace>
  <inkml:trace contextRef="#ctx0" brushRef="#br0" timeOffset="-137965.86">16479 13760 5204 0,'-2'-23'37'0,"-28"-11"74"16,11-3 30-1,2-4 16-15,3 1-45 0,-1 4 8 16,27-3 32 0,-12-5-7-1,11-7-5-15,2 2-73 0,10-1-4 16,8 7-33-1,15 0-18-15,9 0-4 0,13 0 45 16,6-1-26 0,13-6-24-16,-2 1 25 0,2-1 5 15,5-1 32 1,4 4 34-16,12 3-44 0,9 4-15 16,8 7-10-1,3 2 6-15,-1 4 9 16,-10 5 7-16,4-1-21 15,-1 2-4-15,-4 3-12 16,-5 0-15 0,-3 4 17-16,-9 4-6 15,-12 3-7-15,-3 3 14 16,-3 2-3-16,-2 2-25 16,-2 0-5-16,-5 0 19 15,-3 0-5-15,-4 4 6 16,-11-1-18-16,-3 4 17 15,-5 4-7 1,-3 2-19-16,-4 5 12 0,-4 3 1 16,1 4 2-1,-4 4-30-15,-1 0 11 0,4 2 0 16,1 0-13 0,-5 1-7-16,6 0 8 15,0-4-30-15,0 3 7 16,-2 0 67-16,6-2 23 0,-5-4 0 15,-3 3-4 1,5-3-1 0,-1-4 10-16,-17 4-106 0,12-2 156 15,6-3 33 1,-10 1-12-16,-1-1-65 0,14-4-30 16,-15 0 38-1,-7 3-40-15,2-4-12 0,-3-1 46 16,0 0 69-1,-4-1-152-15,5 0-1 0,-7 2 23 16,2-2 5 0,-5 1 15-16,-1-1-13 15,-4-1 48-15,3-3-8 16,-5 1-167-16,-5-2-79 16,3 3-1182-16,-10-3 0 15,-3-4 0 1,-5-2 0-16</inkml:trace>
  <inkml:trace contextRef="#ctx0" brushRef="#br0" timeOffset="-137762.86">19888 13352 5781 0,'7'0'20'15,"10"3"8"-15,7 1 2 16,16 2 1-16,9 0 1 16,6 0-30-16,-134-12-136 15,138 1-1024-15,-4 4 0 16,1-2 0 0</inkml:trace>
  <inkml:trace contextRef="#ctx0" brushRef="#br0" timeOffset="-137560.05">20553 13123 5933 0,'-3'-1'37'16,"3"1"149"-16,-3-1 38 16,3 8 3-1,-1 5 0-15,-1 10-27 0,-10 6-35 16,-6 21-183-1,-17 24-1418-15,-17-5 0 0,-14 7 0 16,-13 9 0 0</inkml:trace>
  <inkml:trace contextRef="#ctx0" brushRef="#br0" timeOffset="-136925.97">16450 15754 6389 0,'-3'-6'53'16,"0"6"28"-1,0 0 22-15,0 6 20 16,6 9 10-16,8 12 13 16,11 8 0-16,10 9 13 15,7 6 0-15,9-1-68 16,-4-2-117-16,14 0-156 15,-17-6-285-15,-18-7-914 16,-7-9 0 0,-12-10 0-16,-24-8 0 15</inkml:trace>
  <inkml:trace contextRef="#ctx0" brushRef="#br0" timeOffset="-136664.22">16533 15773 5244 0,'-5'-25'92'16,"3"-5"8"-16,1-2 32 16,9-8 19-16,14 12 12 15,10 8 8 1,4 8 6-16,6 5 2 0,-4 8 12 16,-8 10-84-1,-9 7-19-15,-12 9 2 16,-6 5-32-16,-12 10-21 15,-8-2-8-15,-5 1-25 16,-1-3-102-16,20 1-1285 16,-7-14 0-16,6-12 0 0</inkml:trace>
  <inkml:trace contextRef="#ctx0" brushRef="#br0" timeOffset="-136296.74">16903 15673 5330 0,'-6'8'64'16,"-1"5"13"0,1 3 9-16,1 3 3 15,8-4 23-15,9-3 9 16,5-2 12-16,8-2-2 0,10-7 10 15,2-2-59 1,4-9-15-16,0-8-7 16,-7-7-10-16,-7-6 1 15,-7-7-27 1,-14 2-9-16,-8 3-9 16,-8 4 13-16,-8 2-4 15,-9 11 10-15,-3 3 7 0,-4 8-30 16,4 3-89-1,11-9-156-15,7 22-1037 16,6-4 0-16,4-6 0 16,8 2 0-16</inkml:trace>
  <inkml:trace contextRef="#ctx0" brushRef="#br0" timeOffset="-136109.52">17267 15582 5430 0,'3'12'120'0,"3"7"3"16,0 16 46-16,6 1 26 15,6 3 16-15,8 3 1 16,-1 3-46-16,9-5-116 16,-3 3-1385-16,-1-1 0 15,-13-9 0-15,-4-8 0 16</inkml:trace>
  <inkml:trace contextRef="#ctx0" brushRef="#br0" timeOffset="-135832.48">17261 15573 5538 0,'0'-18'49'15,"0"-1"3"1,8-6 6-16,-7 2-5 15,23 6-6-15,9 7-2 16,7 6-2 0,-1 4 2-16,10 5 0 0,-20 10-46 15,-12 6 8 1,-9 4-2-16,-5 9 50 0,-13-1 2 16,-4 4-43-1,-6-6-62-15,3-2-1164 0,-6-8 0 16,10-8 0-1,5-11 0-15</inkml:trace>
  <inkml:trace contextRef="#ctx0" brushRef="#br0" timeOffset="-135597.72">17621 15277 6112 0,'-3'3'84'0,"0"8"36"0,1 2 11 16,-1 9-1-1,11 3 6-15,4 6 11 0,14 2 1 16,5 0-66 0,7-1-160-16,13-4-1324 0,-8-9 0 15,-2-12 0 1,-9-7 0-16</inkml:trace>
  <inkml:trace contextRef="#ctx0" brushRef="#br0" timeOffset="-135320.53">17624 15090 5015 0,'43'-11'115'16,"3"-2"2"-16,8-2 6 15,9-2 30-15,-34 10 21 16,16 2 20-16,8 5 11 16,2 11 2-16,1 8-12 15,-6 10-134-15,-8 8 0 16,-18 7 29-16,-8 3-18 16,-17-5-93-16,-5 3 75 15,-9-5-241-15,-2-14-1138 16,-13 8 0-1,2-11 0-15,-9-15 0 16</inkml:trace>
  <inkml:trace contextRef="#ctx0" brushRef="#br0" timeOffset="-132280.16">21386 13066 4663 0,'-6'-20'85'15,"-1"-7"27"-15,-5-9 16 16,0-7 17-16,0-6 22 15,-1 8 13-15,-2-4 15 16,1-4 13-16,-2 1 23 16,-4-4-17-16,-1-2-13 15,-2-5-22 1,-1 2-17-16,-4-1-20 0,1 0-14 16,-5-2 14-1,-1-2-11-15,-2 5-9 0,-2 3-20 16,-1 4-27-1,-4 6-34 1,1 9-2-16,-4 5 3 0,0 5 10 16,-5 0-11-1,2 8-34-15,-8 0-22 16,1 5-10-16,-4-24-301 16,2 27 9-16,-1 0 44 15,0 7-17-15,-1-2-26 16,-3 35 4-16,4-23 45 0,-2 14 126 15,-1-8 63 1,4 1 53-16,3-1 326 16,6 1-3-16,4-12-23 15,10 10-23-15,7-2 38 0,8 3-20 16,4-7-8 0,9 1-117-16,2-2-48 15,1 0-50-15,3-4-43 16,4 6-87-1,1 2-14-15,-2 4 34 0,0-1 73 16,0-4 18 0,-4-1-19-16,1-2-3 15,4-3-2-15,-3-3 5 16,2 1 1-16,3 3 36 16,-3-2-81-16,0-1-49 15,4 0-104-15,-3 1-28 16,2-1-25-1,-2-1-2-15,-1 0 1 0,0 0-3 16,-3-1 14 0,0-1 36-16,0 2 95 0,0 0 51 15,0-1 40 1,0 2 34-16,0 8 13 16,0 5 10-16,0 6 2 15,0 8-2-15,0 1-2 16,-1 2-6-16,1-5-12 15,0 9 26-15,0-18-18 16,0-5 0-16,0-6-8 16,0-5 29-1,0-14 2-15,0 4 8 16,0-3 3-16,0-7 8 16,0-7 4-16,-2-5-26 0,-1 3-1 15,0 3-14 1,0 2 2-16,-1 8-49 0,4 9-8 15,0 1-6 1,0 5 2-16,2 2-4 16,6 3 2-16,2 3 0 15,3 3-1 1,8 3-2-16,-1 1 11 0,0-4 9 16,2 3 10-1,-4-4 3-15,0 1 1 0,-2-5-1 16,-6-1 5-1,-3-2-5-15,2 2-94 16,5 1-269-16,-10-6-871 16,-1 0 0-16,-4-11 0 0,-10-11 0 15</inkml:trace>
  <inkml:trace contextRef="#ctx0" brushRef="#br0" timeOffset="-126904.24">19855 12533 4666 0,'0'-12'108'16,"0"2"26"-16,0-1 11 0,0 0 5 16,0 1 2-1,0 9 5-15,0 1 6 0,0-1 10 16,0 2 12-1,0 0-55-15,0 3-31 0,0 2-14 16,0 4-14 0,0 1 5-1,0 0 2-15,0 1 3 0,0-2-2 16,0-1-11 0,0-1-8-16,0-2-7 0,0-2-9 15,0-2-6 1,0 2 13-16,0-3 3 0,0-1 14 15,0 0 7 1,0 1 19-16,0-2 13 0,0 1 7 16,0 0-3-1,0 0-4-15,0 0-4 16,0 0-12-16,0 0-11 16,0 0-19-16,0 0-15 15,0 0-23-15,0 0-12 16,0 0-11-16,0 0 0 15,0 0 0 1,0 0 0-16,0 0 0 16,0 0 0-16,0 0 0 0,0 0 0 15,0 0 0 1,0 0 0-16,0 0 0 0,0 0 0 16,-2 0 0-1,2 0 0-15,0 0 0 16,-2 0 0-16,2 0 0 15,2 0 0-15,-4 0 0 16,1 0 0-16,1 4 0 16,-3 4-32-16,2 6 32 15,1 14-3 1,4 11-123-16,-4 21 85 0,1 10-50 16,12 13 30-1,5 12 10-15,6 16 16 0,13 5 7 16,6 20 60-1,-1 12-32 1,3 8 3-16,-6 9 123 0,-6 2-85 16,-3-3 50-1,-1-3-30-15,-4-4-10 16,-1-5-16-16,-1-9-7 16,-2-6-28-16,0-12 0 0,-2-7 0 15,-6-16 0 1,2-9 0-16,-5-11 0 0,3-9 0 15,-6-9 0 1,3-12 0-16,-3-6 0 0,-1-12 0 16,-2-6 0-1,-1-6 0-15,2-2 0 0,2-4 0 16,-4-2 0 0,3 2 0-16,-3-2 0 15,3-1 0-15,2 0 0 16,2 0 0-1,2 0 0-15,3-1 0 16,4 0 0-16,6 1 0 16,5-2 0-16,6 2 0 15,9-5 0-15,7 0 0 16,3 1 0-16,9-5 0 16,4-2 0-16,2 0 0 15,5-2 0-15,6-2 0 16,7-3 0-16,3-3 0 15,3 1 0-15,1-4 0 16,-3-2 0 0,-11 3 0-16,3 2 0 0,-3 1 0 15,7 1 0-15,1 2 0 16,10 0 0 0,3-3 0-16,8 1 0 15,0-3 0-15,3-4 0 16,-4-2 0-16,0-2 0 15,1 4 0-15,-2 1 0 16,0-2 0-16,1 3 0 16,2-3 0-1,1 1 0-15,10-6 0 0,3 0 0 16,7-4 0 0,5 3 0-16,-1-3 0 0,-1 4 0 15,2 1 0 1,5 3 0-16,2 1 0 0,4 1 0 15,2 1 0 1,-1-1 0 0,3 2 0-16,3-3 0 0,3 0 0 15,-3 2 0 1,2-1 0-16,-5 2 0 0,-1 0 0 16,-3 2 0-1,-2 3 0-15,-8-1 0 0,-6 0 0 16,-3 0 0-1,-11-3 0-15,-11 0 0 16,-14-1 0-16,-6-4 0 16,-14 1 0-16,-12 0 0 0,-5 0 0 15,-11 1 0 1,-6 0 0-16,-9-2 0 16,-5 2 0-16,-1-2 0 15,1-1 0-15,1 1 0 16,-1-1 0-16,11 0 0 15,2 1 0 1,3 2 0-16,2 0 0 0,-2-1 0 16,-2 3 0-1,2-3 0-15,1 4 0 0,-3 2 0 16,-3-3 0 0,-4 2 0-16,-8 1 0 15,-3-3 0-15,1 0 0 16,2-3 0-16,-1 0 0 15,-2-3 0-15,0 3 0 16,-3-2 0-16,-1 3 0 16,-10 1 0-1,1-1 0-15,-3-8-16 0,-1 3 16 16,-3-4 0-16,-1-6 0 16,0-4 0-16,0 1 0 15,2-13 0 1,-1-4 0-16,-1-3 0 15,0-9 0-15,2-7 16 16,-4-11-16-16,-1-6 0 16,-2-11 0-16,-3-6 0 15,0-8 0-15,-8-6 0 16,5-12 0-16,-5-5 0 16,-5-3 0-1,0-3 0-15,-2 4 0 0,3 3 0 16,1 2 0-1,8 5 0-15,0 7 0 16,4 9 0-16,3 8 0 16,1 9 0-16,-2 3 0 0,1 3 0 15,1 8 0 1,-5 2 0-16,2 4 0 0,0 5 0 16,0 10 0-1,0 6 0 1,-3 9 0-16,3 7 0 0,-3 3 0 15,-4 10 0 1,0 0 0-16,-6 3 0 0,2 2 0 16,-4 3 0-1,-1-1 0-15,-7 3 0 0,-7 0 0 16,-11 5 0 0,-10 2 0-16,-18 1 0 15,-10 3 0-15,-11 6 0 16,-11 1 0-16,-10 1 0 0,2 3 0 15,-4 3 0 1,2 2 0-16,3-1 0 0,-5 2 0 16,-4-1 0-1,-10-1 0 1,-3-2 0-16,-5 4 0 0,-2-3 0 16,-5-2 0-1,-4 1 0-15,-8-2 0 0,-3 3 0 16,-3 1 0-1,-4 0 0-15,2 2 0 16,2-1 0-16,-1 1 0 16,3 0 0-16,0-2 0 15,-3 2 0-15,4-1 0 16,-1 1 0-16,6 2 0 16,2 0 0-16,5 0 0 15,1 0 0-15,1 4 0 16,1-4 0-1,0 4 0-15,3-1 0 16,0 0 0-16,3 0 0 16,3 0 0-16,3 0 0 15,2 2 0-15,-3 0 0 16,3-3 0-16,0 2 0 16,5 0 0-16,2-1 0 15,7 0 0-15,8 0 0 16,1-1 0-16,3 0 0 15,7 0 0 1,3 2 0-16,0-1 0 0,2 1 0 16,4 1 0-1,-1-4 0-15,7 4 0 0,0 0 0 16,4 0 0 0,3 1 0-1,3 3 0-15,0 0 0 0,5-1 0 16,1-1 0-1,3-1 0-15,4 0 0 16,5-6 0-16,5 3 0 16,5-2 0-16,5-4 0 15,4 2 0-15,6-1 0 16,2 0 0-16,1 1 0 16,1-3 0-16,2 0 0 15,3 1 0-15,6-5 0 0,4-2 0 16,2-3 0-1,9-1 0-15,0-5 0 0,2 1-154 16,1-1-99 0,4 5-1303-16,5 1 0 15,6-2 0-15,8-3 0 16</inkml:trace>
  <inkml:trace contextRef="#ctx0" brushRef="#br0" timeOffset="-125699.2">26914 12758 5434 0,'6'11'24'0,"7"7"17"16,-2 7 20-1,4 4 9-15,-1 2 16 0,-2 0 3 16,-6-6 15 0,3-6 16-16,-3-4 39 0,0-8 34 15,6-4 8 1,8-7-2-16,4-9-8 0,1-8 5 15,5-10-17 1,0-8 5-16,-1-9-14 16,1-4-14-16,8-6-42 15,2-1-43-15,0 3-21 16,0 6-12-16,-2 6-18 16,-7 11-17-1,-4 8-18-15,-7 10-100 0,0 9-113 16,-7 9-1331-1,-8 10 0-15,-2 3 0 16</inkml:trace>
  <inkml:trace contextRef="#ctx0" brushRef="#br0" timeOffset="-124803.02">27834 14080 5897 0,'7'0'17'15,"4"0"6"-15,2 4 18 16,1 3 17-16,-4 1 16 16,1 7 11-16,-2 1 1 15,6 0 34 1,0-3 27-16,3-6 31 0,9-4 16 15,3-3 12 1,5-7-17-16,7-6-15 0,8-9-17 16,-2-8-12-1,2-10 0-15,2-8-34 0,-2-4-28 16,-2-3-43 0,-7 4-21-16,-11 6-17 0,-9 10-2 15,-13 10 0 1,-5 12 0-1,-3 4-123-15,-3 5-129 0,-7 8-1311 16,-9 5 0 0,-8-1 0-16,-12 4 0 15</inkml:trace>
</inkml:ink>
</file>

<file path=ppt/ink/ink1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04:38.982"/>
    </inkml:context>
    <inkml:brush xml:id="br0">
      <inkml:brushProperty name="width" value="0.05292" units="cm"/>
      <inkml:brushProperty name="height" value="0.05292" units="cm"/>
      <inkml:brushProperty name="color" value="#FF0000"/>
    </inkml:brush>
  </inkml:definitions>
  <inkml:trace contextRef="#ctx0" brushRef="#br0">8611 7319 4984 0,'0'-2'69'0,"0"-2"14"16,0-2 23 0,0 2 23-16,0 1 28 0,0-1 6 15,0 4 15 1,0 0-5-16,0-2 0 0,0 2-88 15,0 0-59 1,0 0-16-16,-4 6-86 0,4 11 8 16,0 2-25-1,0 6-4-15,0 6-11 0,0 2-1 16,0-2-2 0,4 9 40-1,-4 0 41-15,1 2-9 0,4 2 61 16,-1 0-42-1,2-3 16-15,1-1-6 16,3 2-2-16,-1-7 0 16,0-3 4-16,0-7-5 0,-3-3 59 15,-3-7 9 1,3-5-1-16,3-7-4 0,1 0-13 16,3-2 5-1,3-1 4-15,7-4 2 16,-2 1-3-16,11-6 1 15,1-4-59-15,3 0 6 16,3-2-2-16,1-3 14 16,0 5-2-1,5-3-5-15,0 1-11 16,1-1 12-16,3 4 1 16,2-2-1-16,6 0 4 15,-5 1-4-15,-1 2-2 16,-4 3 4-16,-7 0 2 15,-13 1 2-15,-4 0 14 16,-8 1-4-16,-6 0-2 16,-5 1 4-1,-1-3-3-15,-3-1-5 0,0-5 12 16,0-1-9 0,-1-4 7-16,-5-2-4 0,-2-4-7 15,-1-4-2 1,-1-4 0-16,-1-5 1 0,2-4 5 15,-1-2 4 1,2 1-15 0,2-2 7-16,-3 4-14 0,0 6 4 15,0-1 3 1,6 7-2-16,-6 2-1 0,4 6 0 16,-1 7-10-1,2 1 7-15,-5 4 7 0,2 2 15 16,-3 0-13-1,3 1-17-15,-13 0-3 16,-4 4 78-16,-9 2-4 16,-6 8 2-16,-13 0-2 0,3 9-4 15,-10 2 4 1,-1 2-15-16,-6 1 27 16,-2-1 14-16,0-2-1 15,1 4-83-15,5-4 13 16,12-3-7-16,4 0 4 15,12-4 4 1,9-1-17-16,8-2-6 0,8-1-78 16,3-4-54-1,6 5-1165-15,10-3 0 0,6-1 0 16,9-4 0 0</inkml:trace>
  <inkml:trace contextRef="#ctx0" brushRef="#br0" timeOffset="1029.33">10065 7119 5454 0,'0'-3'54'15,"0"-2"2"-15,0 1 2 16,0 1 3-16,0 0-1 16,0 6-4-16,0 4-26 0,3 7-24 15,-3 5-4 1,6 9-53-16,2 6 1 16,0 20 51-16,3-11 0 15,-3 1-23 1,-4 5 15-16,8-13 12 15,-7-10-11-15,1 20 39 16,0-9-10-16,4-6 20 0,-7 7 7 16,8-15-69-1,-2-6 7-15,0-4 27 0,-3-4-2 16,1-4 13 0,-1-3 68-16,5-2 1 15,6-1 16-15,5-2-7 16,5-4-19-16,8-3 18 15,1-1-7-15,5-7-12 16,4 3-8 0,1-2-25-16,5 3-28 0,7 0-17 15,2 1-4 1,3 0-6-16,5 2 8 0,-6 0 0 16,1 3-2-1,-8 1-1-15,-4-2 0 0,-13 3 3 16,-8-2 5-1,-9 0 16-15,-7 1 44 16,-6-1-2-16,-2-2 3 16,-2-2-2-16,-4-2 0 15,0-7 1-15,-7-4-2 16,4-6 1-16,-5-6-10 16,-1-4-12-1,-4 0-41-15,5-2 2 0,0 2 4 16,-4 4-2-1,2 5 11-15,-1 1 5 16,-2 4 7-16,-3 5-5 16,-3 2 7-16,1 1-9 15,-6 5 10-15,-6 2-5 16,-12 1-16 0,-5 7 4-16,-13 0-12 0,-8 4 2 15,-7 0-10 1,6 2 4-16,5 0-6 0,7-1-7 15,6 5-11 1,9 1 4-16,3 0 3 16,1 4-3-16,5-3-4 15,7 4 0-15,7-1-19 16,7-1-113-16,9 1-111 16,0-44-1179-16,12 46 0 15,3-4 0-15</inkml:trace>
  <inkml:trace contextRef="#ctx0" brushRef="#br0" timeOffset="2405.12">9168 8533 4983 0,'-4'-7'109'16,"0"-6"63"-16,0 3 58 15,-1-5 4-15,2 6-2 16,2 5-2-16,-2 3-5 16,3 3-4-16,0 8-18 15,0 4-106-15,0 8-63 16,-3 12 8-16,3 4-52 16,-4 9-8-16,4-3 3 15,0 3 0-15,0-4-3 16,0-4 1-1,0-3-6-15,0-7 18 16,4-5 22-16,-4-6-89 16,0-2-51-16,3-8 14 15,4 9 55-15,5-11 1 16,2-4-9-16,5 2-20 16,3-2 177-1,5-10 10-15,9 4 14 0,3-1 23 16,3-4 40-1,10-2-11-15,0 0-50 0,4-3 1 16,-1-1 17 0,1-1 24-16,-9 1-156 0,-1 0 3 15,-7-1-5 1,-7-2 6-16,-7 3-1 0,-5 2 4 16,-9-3-11-1,-7-1 1 1,-2 0-4-16,-2-5-3 0,-6-1 2 15,-2-4 1 1,-5 0 11-16,-4-2-10 0,-3-3 7 16,0 4-3-1,3 0 11-15,0 2 0 0,2 1-4 16,2 2 9 0,1 3 4-16,1 0-10 0,-2 2 0 15,0 1 6 1,-1 6-1-16,-3-1 2 15,-4 3-7-15,-6 5 4 16,-3 1 5-16,-7 3-4 16,1 3-11-16,-1 3 0 15,5 4-54-15,3 38-164 16,-9-16-50-16,27-14-1253 16,11 0 0-1,6-5 0-15,15-41 0 0</inkml:trace>
  <inkml:trace contextRef="#ctx0" brushRef="#br0" timeOffset="3290.61">10455 8182 5306 0,'-9'2'54'16,"-4"0"-10"-16,9 0 18 15,-3 1 0 1,4-3 4-16,6 8 2 0,1 0 2 16,-4 11 4-1,4 8 1-15,3 6-63 16,2 3 12-16,0 7 9 16,0 2-17-16,-2 2 1 0,1 2-5 15,-4-4 1 1,7-8-9-16,-5-1-3 0,-2-9 0 15,3-10 2 1,-3-3 0 0,2-4 3-16,0-5 8 0,0-3 23 15,5-1 10 1,7-1-7-16,2-6 12 0,5 0-1 16,7-6-5-1,5-1-7-15,-1-6 2 0,6 6 0 16,6-5-2-1,4 4-20-15,5 2-13 0,2 1 6 16,4-2-2 0,2 3 4-16,-5 0-6 0,-6-2 12 15,-5-2 16 1,-8 0 46-16,-9 2 24 16,-7-4 11-16,-6-2 14 15,-3-1-1 1,-7 0 7-16,-4-4 10 0,-4-1 9 15,-1 1-2 1,0-4-19-16,0-1-47 16,0-1-29-16,0 0-15 15,0 0-12-15,-1 2 0 16,-5 2-10-16,-4 1-12 16,-4 2-2-16,-9 1-5 15,-4 5-3-15,-5-1 0 16,-10 3 0-16,-3 1 0 15,-2 7 0-15,-4 2 0 16,0 2 0-16,5 2 0 16,-2 2 0-1,5 2 0-15,4 0 0 16,9 2 0-16,5 3 0 16,7 1 0-16,6-1 0 15,4 3-206-15,3-8-1391 16,2 8 0-1,0 1 0-15</inkml:trace>
  <inkml:trace contextRef="#ctx0" brushRef="#br0" timeOffset="4293.17">8914 9835 4979 0,'-7'2'98'16,"0"-2"18"-16,1 0 24 16,0 3 31-16,6-10 67 15,0 7 26 1,0-1 20-16,0 1 4 15,9-3 16-15,13 3-46 16,11-4-42-16,16-4-15 16,19-3-16-16,13-7-30 15,20 1-68-15,10-7-25 16,14-1-20 0,7-3-5-16,7-4-14 0,7 1-3 15,3-4-7 1,9-1-5-16,-2-5-6 0,4 1-2 15,1-4 0 1,-1 0 0-16,-4 2 0 0,-2-1 0 16,-5 6 0-1,-6 0 0-15,-6 4 0 0,-1 2 0 16,-6 1 0 0,-7 2 0-1,-5 2 0-15,-20 4 0 0,-11-1 0 16,-18 5 0-1,-13 1 0-15,-15 6 0 0,-11 0 0 16,-11 4 0 0,-8 2 0-16,-4 3 0 15,-3 0 0-15,-4 0 0 16,0 2 0-16,0 0 0 0,0 0-20 16,-7 0-188-1,-2-13-1384-15,-10 19 0 16,-11 3 0-16,-10 0 0 15</inkml:trace>
  <inkml:trace contextRef="#ctx0" brushRef="#br0" timeOffset="5392.09">9835 10806 4634 0,'1'5'54'0,"2"6"13"0,1 3 3 16,1 1 8 0,6 3 6-16,-11-4 7 15,1-1 9-15,1-6 20 16,-2-1 33-1,0-6 29-15,0 3-5 0,1-6-33 16,-2-5 22-16,-1-6-8 16,2-9-3-1,-1-7 2-15,1-8 7 16,0-2-12-16,0 1-19 16,3 4-78-16,7 8-7 15,7 9 22-15,10 3-31 16,7 8 2-16,6 4-2 15,2 6-15-15,-3 6-21 16,-6 7 0-16,-12 9-114 16,-4 0 90-16,-4 9 16 15,-8-1 14 1,-5-4 11-16,3-6 4 0,-3 0 7 16,-2-9 21-1,1-9-2-15,-2-2-2 0,-2-7 102 16,-2-6-80-1,1-9-16-15,0-12-19 0,3-6 0 16,3-7-7 0,0 6-8-16,6 4-14 15,3 8 11-15,10 5-7 16,10 9-7 0,10 0-1-16,6 5-6 0,2 5 1 15,-1 2-9 1,-3 5 0-16,-7 5-5 15,-6 6-22-15,-9 1 1 16,-14 12-46-16,7 4-55 0,-11 3-47 16,-13 5-10-1,-16-7-1-15,14-9-7 0,-9-2-1147 16,4-13 0 0,8-10 0-16,17-4 0 15</inkml:trace>
  <inkml:trace contextRef="#ctx0" brushRef="#br0" timeOffset="5658.61">10582 10597 4332 0,'10'8'99'16,"-1"-4"20"-16,6 0 8 0,0-2 3 15,-7 2 3-15,0-8-1 16,-2 4-2-16,-1-2-44 16,-4 2-1143-1,-1-1 0-15,0-2 0 0,-4-1 0 16</inkml:trace>
  <inkml:trace contextRef="#ctx0" brushRef="#br0" timeOffset="6160.25">10673 10628 4448 0,'0'2'90'0,"0"0"16"0,6-2 24 16,0 5 16 0,12-5 10-16,0-3 3 0,8-1 2 15,1-4 3 1,0-7 0-1,-4-1-60-15,-2-1-25 0,-8-2-15 16,-4 1-21 0,-4 0-16-16,-4 2 35 15,-2 4 18-15,-1 1 6 16,-4 5-7-16,-4 6-10 16,-6 0-6-16,-1 2-15 15,-5 9-3-15,-3 9-6 0,5 5 5 16,7 9-45-1,2 3-19-15,5 6-3 0,6-5 16 16,5-1 23 0,7-5 13-16,4-7 21 15,7-4 12-15,12-8 5 16,11-7-40-16,-26-6-101 16,35-11-1282-16,-1-7 0 15,-4-6 0 1,-11-9 0-16</inkml:trace>
  <inkml:trace contextRef="#ctx0" brushRef="#br0" timeOffset="6394.68">11153 10326 5374 0,'-3'-8'194'16,"0"-3"24"-16,2 3 6 15,-1-3 5-15,0 7-2 16,4 5 2-16,-2 5 10 15,5 4-11-15,2 8 11 16,6 6-103-16,4 7-94 16,3 4-32-1,1 0-57-15,-6 0-119 0,13 2-1309 16,-18-4 0 0,-4-8 0-16,-4-6 0 15</inkml:trace>
  <inkml:trace contextRef="#ctx0" brushRef="#br0" timeOffset="7055.81">10896 10480 5109 0,'-5'-1'54'15,"-2"-2"8"-15,4 3 2 0,0-2-1 16,1 0 8-1,7 0 8-15,10 1 3 0,9-2 2 16,12 0 2 0,12-4-50-1,8 0-14-15,6-6-18 0,-15-3-101 16,14 0 39 0,-21-4-3-16,11-13-7 0,-4 20-67 15,-3-1 13 1,-29-4 69-16,11 3 20 0,-23 13 22 15,-6-13 33 1,3 3 114-16,3 5-36 0,-3 5-6 16,0 0 3-1,0 2 66-15,4 4-8 16,1 7-63-16,5 3-17 16,1 7-7-16,1 10-22 15,4 0-14-15,-2 1-8 16,1-1 3-16,-1-3 2 15,-4-3-7 1,-4-9 2-16,0-2 15 16,-4-5 29-16,-1-7-6 15,-1-2-5-15,0-7-2 16,0-6 8-16,0-7 3 16,2-4-6-1,-1-6 4-15,1 5-5 0,4 0-13 16,6 6-34-1,4 5-1-15,10 3 6 0,6 3 7 16,4 5 5 0,4 1 1-16,-4 4 7 15,-1 7 16-15,-7 4 1 16,-7 4 2-16,-10 10 10 0,-6 2-10 16,-4 2-7-1,-4 1-142-15,-36-4-1391 16,29-1 0-16,2-10 0 15,2-9 0 1</inkml:trace>
  <inkml:trace contextRef="#ctx0" brushRef="#br0" timeOffset="7440.06">12097 10296 5345 0,'-13'0'35'16,"-4"0"8"-16,-1 3 6 16,-2 4 9-16,7 3 9 15,10 5 8-15,0 3 3 0,4 5 8 16,4-2 5 0,8-1-21-1,-2-3-2-15,5-2-3 0,7-4 5 16,-2-6-2-1,1-3-5-15,-2-6-8 0,0-6-5 16,-7-8-5 0,1-4 0-16,-5-8-6 0,-6-4 0 15,0 1 18 1,-6 1-7-16,-3 8-15 16,-7 7-25-16,-1 8-67 15,-6 5-54-15,6 9-159 16,27 5-271-16,-13 2-614 15,8 1 0-15,11-1 0 16,8 1 0-16</inkml:trace>
  <inkml:trace contextRef="#ctx0" brushRef="#br0" timeOffset="7994.47">12613 10250 5258 0,'-7'-13'86'0,"-5"-3"20"16,-9-2 37-16,-8 0 17 16,-3 7 4-1,-4 7 9-15,2 2-3 0,0 2 2 16,6 6 2 0,5 7-50-16,7 0-28 15,7 11-32-15,4 1-26 16,4 4-12-16,2-2 7 0,5 0 1 15,8-6 8 1,3-2 5-16,8-7 6 16,7-6-4-16,5-5-3 15,-1-7 21 1,-1-5-20-16,-4-10-3 0,-4-4-10 16,-7-10 3-1,-6-9-20-15,-5-6-14 0,-6-6 8 16,0-6 15-1,-3 3 20-15,-3 6 16 16,0 8 7-16,0 11 1 16,0 9-3-16,0 9-12 15,0 10 15-15,-1 0 6 16,0 11-15-16,4 4-16 16,0 9-19-16,4 10-26 15,0 7 0 1,5 8 0-16,1 3 0 0,8 1 0 15,-2-2 0 1,1-7 0-16,0-2-40 0,-2-9-183 16,-1-71-1362-1,13 58 0-15,-6-10 0 0,3-8 0 16</inkml:trace>
  <inkml:trace contextRef="#ctx0" brushRef="#br0" timeOffset="8218.9">12985 9951 5437 0,'0'-4'61'0,"0"3"9"16,0-1 20 0,0 2 32-16,3 7 21 15,1 11 24-15,4 3 7 16,3 10 9-16,0 5 0 15,2 3-130-15,2-3-100 16,-2 0-1280-16,1-5 0 16,-2-10 0-16,4-10 0 15</inkml:trace>
  <inkml:trace contextRef="#ctx0" brushRef="#br0" timeOffset="8463.83">13293 9828 5715 0,'-1'0'24'16,"-6"1"3"-16,1 7 3 16,-1 6 13-16,3 0 2 15,4 20-7 1,3 4-1-16,8 4-3 0,3 0-4 15,12 7-57 1,5-36-1172-16,10 14 0 0,0-12 0 16,-1-11 0-1</inkml:trace>
  <inkml:trace contextRef="#ctx0" brushRef="#br0" timeOffset="8709.43">13536 9707 5474 0,'1'-11'65'0,"-1"3"3"0,6 1 1 15,10 0-5 1,11 4 69-16,13 13 68 16,16 2 5-16,1 8-26 15,2 10-14-15,-13 21-70 0,-11-10 92 16,-17 14-62-1,-15-1-173-15,-21 14-1350 0,-20-8 0 16,-22 13 0 0,-20-11 0-16</inkml:trace>
  <inkml:trace contextRef="#ctx0" brushRef="#br0" timeOffset="9647.93">10622 11822 5417 0,'6'4'11'0,"0"7"2"0,6 5 3 15,0 9 5-15,-1 3 1 16,-1 5 1-1,-4 0 2-15,-1-5 2 0,-2-6 3 16,-3-7 4 0,1-6-3-16,-1-5 3 0,0-8-2 15,-1-10-6 1,-2-9 2-16,-2-8 2 0,2-8 8 16,0-6 22-1,0 1 46 1,3 3 18-16,7 7 2 0,4 6-6 15,7 9-1 1,7 6 6-16,12 7-1 0,-1 8 3 16,5 8-12-1,-4 9-21-15,-2 5-50 0,-8 6-22 16,-6 7-6 0,-9-4 6-16,-6-1 0 0,-5-7-2 15,-1-6 11 1,0-8 3-16,0-5-1 15,-1-7-6-15,-5-8 2 16,-1-10-2-16,-1-6 9 16,2-10-3-16,6-8 2 15,0-4-8 1,6 5-12-16,10 3-12 0,7 7 5 16,13 6 2-1,9 7-2-15,5 8-2 16,-2 5-6-16,2 8-3 15,-9 9 2-15,-8 10 1 16,-6 8 2-16,-11 6 7 16,-8 11-24-16,-5 1-139 15,-6 0-103 1,-6 2-193-16,-5-5-897 16,4-10 0-16,-2-15 0 0,6-10 0 15</inkml:trace>
  <inkml:trace contextRef="#ctx0" brushRef="#br0" timeOffset="10063.79">11511 11786 4499 0,'5'3'82'16,"2"1"19"-1,5 1 9-15,7-2 9 16,1-1 5-16,4-2 1 0,2-5 2 16,1-4 0-1,-1-5 1-15,-5-3-60 0,-6-7-21 16,-5 1-18 0,-7 1-9-16,-6 1-5 0,-8 3-4 15,-2 5-1 1,-6 8 0-1,-2 1 1-15,-6 10-1 0,3 7 5 16,3 8-1 0,4 2 5-16,7 12 9 0,4 1 3 15,6 0 3 1,6-1 0-16,7-2 9 0,11-3-4 16,3-10 4-1,20-8-17-15,2-6-59 0,7-15-1180 16,2-2 0-1,-4-9 0-15,-12-6 0 0</inkml:trace>
  <inkml:trace contextRef="#ctx0" brushRef="#br0" timeOffset="10277.15">11992 11524 4907 0,'-3'-27'191'0,"-3"-2"99"0,-2-5 49 15,0 0 1 1,4 14 0-16,1 11 0 0,3 6 0 15,0 7 0 1,2 9 0-16,6 10-115 16,5 10-77-16,3 9-97 15,7 6-51-15,4 2-6 16,0 2-125-16,-3-1-146 16,-17-2-1278-16,8-10 0 15,-10-8 0 1,-5-12 0-16</inkml:trace>
  <inkml:trace contextRef="#ctx0" brushRef="#br0" timeOffset="10909.07">11710 11645 5345 0,'-1'-5'86'16,"-1"-2"12"-16,2-1 2 15,5-1-2-15,19 2 5 16,9 1-6-16,18-2 3 16,12-3-27-16,11-1-40 15,39-9-1259 1,-45 9 0-16,-5-7 3261 0,-18 17-2261 16,0-22-28-1,-53 4 21-15,31-1 44 0,-11 2 39 16,2-15 41-1,-16 23 42-15,2 2 50 0,-1 0 43 16,1 4 374 0,1 3-198-1,-1 6 25-15,0 6-15 0,0 8-34 16,3 10-39 0,8 10-27-16,1 5-38 0,3 1-22 15,3 0-3 1,0-4 2-16,-7-7 0 0,-4-8-4 15,-3-7 14 1,-1-8 5-16,-3-7 0 16,0-4-1-16,0-9-8 15,0-8 3-15,2-9-1 0,-1-7-8 16,2-5 4 0,4-3 0-16,2 6-25 15,4 4-8-15,4 7-3 16,8 8-5-16,7 6 2 15,4 5 14-15,1 4 16 16,-5 11 14 0,-6 5 7-16,-7 9 7 15,-5 3 6-15,-11 8-5 16,-2 2-5-16,-2-1-111 16,21-2-569-16,-22-3-616 15,2-8 0-15,2-9 0 16</inkml:trace>
  <inkml:trace contextRef="#ctx0" brushRef="#br0" timeOffset="11285.05">12934 11426 5218 0,'-13'0'70'15,"-4"-2"5"-15,-3 4 5 16,0 6 7-16,10 7 7 16,6 7 3-16,1 4 8 15,9 7 10-15,5-2 3 16,5-1-57 0,2-5 4-16,9-5-1 0,1-9-4 15,4-7 1 1,-2-4-22-16,-4-10 4 0,-5-6-13 15,-3-8-10 1,-9-9-14-16,-6-9 0 0,-3-3-9 16,-6 3-1-1,-5 6-6-15,-5 5-21 0,-4 16-15 16,0 9-64 0,6 14-1152-1,3 8 0-15,5 5 0 0</inkml:trace>
  <inkml:trace contextRef="#ctx0" brushRef="#br0" timeOffset="11781.49">13393 11456 4875 0,'-17'-17'112'0,"-6"-4"17"16,-8-2 39-1,-9-2 25-15,5 12 15 0,0 9 3 16,7 2 0 0,4 11 3-1,5 5 7-15,6 7-78 0,8 4-19 16,2 6-7 0,10 3-32-16,7 0-20 0,5-4-11 15,9-3 3 1,5-2 2-16,8-12 0 15,0-7-15-15,-2-6-7 16,-5-8-19-16,0-11-12 16,-10-8-13-16,-11-6 2 15,-4-15-1-15,-3-4 7 16,-4-7-4 0,-2-1 7-16,1 3 24 15,-2 6 48-15,-2 13 10 0,0 9 2 16,-1 9 6-16,0 9-8 15,1 9-1 1,-4 4-15-16,5 8 3 16,-1 7-10-16,3 10-15 15,2 8-48-15,5 8-19 16,7 2-171-16,6 2-1406 16,6-1 0-16,7-6 0 15,-3-11 0-15</inkml:trace>
  <inkml:trace contextRef="#ctx0" brushRef="#br0" timeOffset="12197.28">13762 11179 5530 0,'0'-7'81'0,"0"-1"3"0,0 1 3 16,3 0-1-1,4 4 13 1,7 7 10-16,1 5 14 0,3 3 15 16,-5 6 18-1,-5 6-48-15,-2 2-9 0,-6 2 2 16,-6 3 3 0,-5-1 2-16,-1 1-13 0,-4-2-7 15,-4-4-10 1,7-5-13-16,0-5-10 0,3-2-7 15,7-5 47 1,2-7-5-16,1 2-6 0,0-3-2 16,4-3 0-1,6 0-2-15,7-5-4 16,9-3-3 0,4-1-6-16,3-4-13 15,0 0-52-15,-1 4-26 0,-1-3-218 16,-4 3-1340-1,-3-9 0-15,-8 5 0 16,-2 1 0-16</inkml:trace>
  <inkml:trace contextRef="#ctx0" brushRef="#br0" timeOffset="12463.86">14194 11033 5524 0,'-10'4'61'16,"0"2"42"-16,-4 7 34 16,0 9 40-16,6 6 22 15,3 6 11-15,2 5 9 16,8 0 5-16,7-3-3 15,6-1-103-15,11-6-183 16,7-4-1360-16,2-15 0 16,2-7 0-16,-4-13 0 15</inkml:trace>
  <inkml:trace contextRef="#ctx0" brushRef="#br0" timeOffset="12698.44">14453 10956 5283 0,'4'-6'47'0,"6"2"10"16,6 1 14-1,3 2 14 1,7 3 18-16,-1 11 17 16,3 4 22-16,0 6 9 15,-4 8 5-15,-4 3-47 0,-8 7-105 16,-6-12-1269-1,-12 18 0-15,-13-5 0 0,-15-1 0 16</inkml:trace>
  <inkml:trace contextRef="#ctx0" brushRef="#br0" timeOffset="13157.33">12282 12389 4991 0,'8'8'-998'15,"4"-1"0"-15,4 11 0 16,3 6 0-1</inkml:trace>
  <inkml:trace contextRef="#ctx0" brushRef="#br0" timeOffset="14310.5">11459 13936 6020 0,'1'-2'0'0,"5"2"1"0,3 2 0 15,2 1 1 1,2 7 0-16,2 2 3 0,-2 5-2 16,3 2 1-1,-5 0 2-15,-2-3 0 0,-1-4 0 16,-5-5 4 0,-1-3-3-16,0-4-2 0,-2-6 1 15,0-7-5 1,0-7 2-1,0-6 3-15,0-7-4 0,0-2 3 16,1 3 5 0,4 2 5-16,4 7 3 0,6 6-1 15,6 5 0 1,1 7-1-16,1 3-4 16,5 3 0-16,-4 7 0 15,-2 6-5-15,-6 6 2 0,-4 2-9 16,-4 6 5-1,-5-2 1-15,-3-2 3 16,0-4 7-16,1-7 19 16,-2-4 14-16,2-6 18 15,-1-2 1-15,0-8-11 16,2-7-3-16,-1-6-7 16,7-10-5-1,0-8-3-15,6-4-7 16,5 2-12-16,2 3-22 15,1 8-13-15,4 5 4 16,4 6 1-16,-3 10 3 16,-1 5-4-1,-2 6 16-15,-2 7 4 0,-7 9 9 16,-1 6-1 0,-5 4 9-16,-5 2-3 0,0 2-35 15,-4-3-112 1,3 0-1215-16,-3-6 0 0,0-7 0 15,0-9 0 1</inkml:trace>
  <inkml:trace contextRef="#ctx0" brushRef="#br0" timeOffset="14726.96">12210 13797 5123 0,'6'2'38'16,"3"0"19"-16,3-1 8 0,7 0 4 15,4-2 4 1,2-5 2-16,0-3-3 0,-1-6 0 16,-3-4 2-1,-6-1-21-15,-3-5-18 0,-8-2-16 16,-2 4-5-1,-2 4 1-15,-3 1-3 16,-6 8 0-16,-3 8 0 16,-2 3 2-1,-8 9 0-15,2 9 0 0,3 3 4 16,6 6-1 0,3 4 0-16,5 0-1 0,6-1 2 15,6-5 5 1,5-2 6-16,5-6 2 0,10-5-5 15,7-6-62 1,4 12-169-16,7-23-101 16,-3-9-810-16,-6-5 0 15,-8-8 0-15</inkml:trace>
  <inkml:trace contextRef="#ctx0" brushRef="#br0" timeOffset="14960.11">12556 13352 5426 0,'-7'-8'112'0,"5"0"-3"15,-2 2 2-15,0 1 28 16,4 9 27-16,4 8 17 16,2 11 4-16,7 4 0 15,4 9 1-15,2 3-87 16,4 3-26-1,-8 3-117-15,4-8-1346 0,-11 12 0 16,-3-8 0 0,-4-7 0-16</inkml:trace>
  <inkml:trace contextRef="#ctx0" brushRef="#br0" timeOffset="15589.1">12350 13595 5633 0,'-2'-5'177'15,"2"-1"43"-15,0-3 15 0,3-2 12 16,6 0-3 0,11-2 6-16,8 0-4 0,12 0 2 15,12-5-3 1,7 1-140-16,0-2-109 0,-5 2-71 15,-1-3-26 1,-9 0-19-16,-13 2 2 0,-5 5 2 16,-12-1 5-1,-4 4 1-15,-7 5 33 16,-2 1 35-16,-1 2 42 16,0 2 4-1,0 0 30-15,3 4 12 0,1 7 1 16,2 1-1-1,4 7-6-15,0 3-1 0,2 6-32 16,-4-3-2 0,-2 0-18-16,-2-2 20 15,-1-5-13-15,-2-7 9 16,3-1 27-16,-3-8 3 16,1-2 3-16,2-4-3 15,2-8 8-15,0-4 1 16,3-2 30-16,2-4 8 15,3 2 5-15,2 5-16 16,6 3-17 0,1 2 0-16,3 4 2 15,1 5 3-15,-2 1-6 16,-4 5-5-16,-5 6-10 16,-3 2-5-16,-6 7-11 15,-5 3-5-15,0 4-73 16,-2 2-160-16,0-4-1360 15,0 0 2688-15,0-5-1623 16,3-11-1065-16,7-5 0 16,4-6 0-16</inkml:trace>
  <inkml:trace contextRef="#ctx0" brushRef="#br0" timeOffset="15962.76">13319 13419 5418 0,'-10'0'72'0,"-4"-1"54"16,-2 2 28-16,-1 5 37 15,7 6 6 1,5 6 17-16,5 10 4 0,0 3 8 16,8-2 12-1,5 2-39-15,1-8-28 0,7-4-57 16,6-6-23-1,4-7-36-15,1-7-14 0,1-6-9 16,-5-10-9 0,-4-7-1-16,-10-4-13 15,-8-6-9-15,-3-7-2 16,-4 5 0-16,-7 1-8 16,-2 10-31-16,-5 6-55 15,-2 10-88 1,1 5-64-16,0-8-312 0,12 19-41 15,0 5-612 1,8-1 0-16,9 3 0 0,8 15 0 16</inkml:trace>
  <inkml:trace contextRef="#ctx0" brushRef="#br0" timeOffset="16463.88">13941 13352 4510 0,'-11'-11'130'16,"-7"-1"28"-16,-7-3 58 15,-9 3 19-15,3 6 7 16,-1 4 0-16,4 8-3 16,2 3 5-1,8 9 1-15,6 3-105 16,6 9-5-16,3 0-13 15,0-1-63-15,9 0-10 16,1-4-4-16,8-5 6 16,5-7 11-16,10-6-4 15,3-7-17 1,4-9-25-16,-3-10-15 0,-4-6-26 16,-6-6 2-16,-4-8-12 15,-5-4-4-15,-3-4-3 16,-6-3 4-1,-2 0 35-15,0 3 62 0,-4 4 51 16,0 12 4 0,-2 7 10-16,2 10 4 15,0 8 1-15,-3 3 3 16,0 6-4 0,0 8-12-16,3 3-34 0,0 10-48 15,6-3-80 1,3 11 46-16,4-4 0 0,6 3 0 15,-1-6-170 1,7-18-1425-16,4 9 0 16,-2 1 0-16</inkml:trace>
  <inkml:trace contextRef="#ctx0" brushRef="#br0" timeOffset="16997.27">14315 13128 5612 0,'0'0'47'0,"2"0"57"0,1 0 55 15,3 4 27 1,2 1 14-16,-1 8 7 16,2 2 5-16,-1 2 7 15,-4 3-2-15,7-6-32 0,-8-1-6 16,0-6-56-1,-2-4-60-15,2-1-32 16,2-4-32-16,1-3-41 16,3-6 3-16,0-5-7 15,2-5 0-15,-1-1-2 16,-1 1-5-16,2 3 21 16,-3 5 19-1,8 4 31-15,-2 3 21 0,2 5 34 16,2-1-6-1,-2 2 3-15,4 6 6 16,-3 2-3-16,-1 2 4 16,1 4-24-1,1 2-17-15,-5-3-30 0,4-3-60 16,-5-4-3 0,3-4 4-16,-5-2-5 15,5-4 7-15,-3-6-18 0,-1-5 2 16,-1-5-13-16,0-5 5 15,-4 0 7 1,8-2 18-16,-10 7-75 16,-1 2-106-16,3 6-1163 15,-2 3 0-15,-7 5 0 16,11-3 0-16</inkml:trace>
  <inkml:trace contextRef="#ctx0" brushRef="#br0" timeOffset="17242.7">15059 12756 5785 0,'-8'2'48'0,"-3"8"62"0,2 6 59 16,-5 9 25-1,4 9 7-15,3 7 16 0,7 3 13 16,-3-4 6 0,13-1-6-16,3-7-63 0,15-3-224 15,-2-15-1449 1,12 1 0 0,2-10 0-16</inkml:trace>
  <inkml:trace contextRef="#ctx0" brushRef="#br0" timeOffset="17530.45">15368 12509 5513 0,'3'-14'95'0,"3"-3"51"15,10-1 29-15,7-1 22 16,8 9 9-16,7 7 8 15,4 6 10-15,5 7 0 16,0 10 16-16,-2 10-66 16,-5 7-22-1,-7 6-46-15,-7 2-28 16,-14 5-82-16,-6 0-176 16,-10 6-1332-16,-8-3 0 15,-6-9 0-15</inkml:trace>
  <inkml:trace contextRef="#ctx0" brushRef="#br0" timeOffset="17713.15">15716 12745 6418 0,'0'-6'51'16,"0"-3"-140"-1,-14 12-394-15,6-17-696 0,-7-2 0 16,-12 2 0 0,-14-3 0-16</inkml:trace>
  <inkml:trace contextRef="#ctx0" brushRef="#br0" timeOffset="23024.16">7473 7000 2959 0,'3'13'152'15,"-2"8"52"-15,4 10 8 16,-1 7 24-1,3 5 15-15,3 3 15 0,-1 4 12 16,6 8 8 0,5 5 4-16,4 5-25 15,6 1-110-15,6 5-40 16,5 2 15-16,7 6 3 16,4 8 3-16,1 6-6 15,3 6-12-15,-2 4-5 16,0 5-10-1,-1 5-2-15,3-4 2 0,-1 1-7 16,1-2-20 0,1-4-34-16,-1 1-14 15,3 6-13-15,1 3 7 16,0 4 3-16,-3 2-3 0,-4 1-9 16,-6-3-10-1,-7-3-6-15,-4-9 1 16,-1-2 5-16,-4-11 3 15,1-5 0 1,-2-6-6-16,2-5-13 0,-2 0 12 16,2 0-5-1,-2 1 10-15,0 5 2 0,0-1-6 16,-2 2 2 0,1 0-3-16,3-5 0 0,4 2 2 15,1-3 3 1,5 4-4-16,4-1 12 0,-4 0-5 15,3 3 5 1,-7 0-4-16,4 2-3 0,-3 3-7 16,-1-3 5-1,-2 2-5-15,-3-4 5 16,-3-5 0-16,2-4 2 16,-2-8-2-1,0 0-4-15,-3-5 2 0,4 1 6 16,6 1-8-1,-1 1 0-15,6 0 2 0,-2 2 1 16,0 1 7 0,-6-7-8-16,1 0-3 15,-4-2 5-15,2-2 0 16,1 2-1-16,-1-1 4 16,0-2-4-16,0 0 8 15,-4-2-8-15,1-1-6 16,-3 0 4-1,-3 2-2-15,-4-4 2 0,2 1 0 16,-1-3 2 0,-6 3 4-16,5-4 13 15,-1-1-17-15,4 0 10 16,-2 0-6 0,-1-6-10-16,-2-2 5 0,-2-4-7 15,1-1 3-15,-2-2-6 16,-2 0 3-16,4 2-7 15,-1-3 10 1,1 1 1-16,0 2 7 0,0 1 4 16,3 1-3-1,-2 5 2-15,5-2 5 0,-7 1-6 16,5-5 3 0,-3-4 1-16,-2-4 0 0,-4-5-8 15,0-4-1 1,-2-5 6-16,2 1 0 0,-1-6-3 15,1 0-8 1,1-2 10 0,2-2-6-16,-1 0-2 0,-2-2 3 15,4-4 6 1,-2 4 2-16,5-1 2 0,0-1 0 16,3-1 11-1,-4-2 8-15,4 0-6 16,-2 0 13-16,3 0-5 15,-3-2 5-15,5-1-1 16,1-1-4-16,4-2-9 16,-2-2 0-16,6-3-11 15,-4-1-4-15,3-1 7 16,2-5-6-16,-1-3-4 16,1-2-4-16,1-2-4 15,-2 2 15-15,1-1-8 16,1 2-4-1,0 4 0-15,4-1-1 16,1 0-6-16,2 0-2 16,6-2 13-16,3 1-2 15,2-1 3-15,5-2-7 16,1-2 16 0,0 3 21-16,5-2 2 0,-2 2 2 15,5 0 10 1,4 2 2-16,2 3-8 0,4 1 1 15,3 1-2 1,3-1-5-16,-1 2-6 0,-1-1-18 16,-3-3 0-1,4 0-3-15,-5-1-7 0,10 1-4 16,0-1 2 0,6-1-2-1,-1-3 0-15,-1 2 0 16,-3-5 0-16,-5-2 0 15,-4-1 0-15,-2 0 0 0,-1-2 0 16,-1 1 0 0,1 3 0-16,-2-2 0 0,-1 2 0 15,2 2 0 1,-1-5 0-16,-1-1 0 16,-1-1 0-16,-2 1 0 15,2 5 0-15,-3-3 0 16,2 4 0-16,2 1 0 15,0 2 0-15,1-1 0 16,2-2 0-16,-2 0 0 16,-2-2 0-16,5-4 0 15,-7 3 0 1,-1 0 0-16,-1-2 0 16,-5 5 0-16,0 0 0 15,0 0 0-15,-1 0 0 16,-1-1 0-16,2-2 0 15,3-7 0-15,-7 2-2 16,-2-3 1-16,-3-2 1 16,-4 1 0-16,-11 1 0 15,0 2 0-15,-6 4 0 16,-1 5 0 0,-6 0-2-16,2 4 2 0,-2-2 2 15,-1 0-1 1,1 0-1-16,-6 2 0 0,-2 1 0 15,-4 1 0 1,-3 0 0-16,-2 4 0 0,-3-1 2 16,-3-1-2-1,-1 3 0 1,-1-5 0-16,-2-2 0 0,1 0 0 16,-2-1 0-1,1 0 0-15,-5-3 0 0,1-1 0 16,-9-5 0-1,-3-3 0-15,-2-12 0 0,-4-1 0 16,-4-7 0 0,3-8 0-16,-7-2 0 15,2 0 0-15,-4 0 0 16,-1-1 0-16,0-3 0 16,0 1 0-16,-3-8 0 15,4-10 0-15,-1-4 0 0,-1-7 0 16,0-6 0-1,1 0 0 1,-4-1 0-16,-1 6 0 0,-4-4 0 16,0 5 0-1,-3 6 0-15,-4 1 0 0,4 3 0 16,3-1 0 0,3 0 0-16,-3-5 0 15,3-4 0-15,-1 4 0 16,-1 2 0-16,-2 5 0 15,1 7 0-15,-1 6 0 16,2 2 0 0,-2 1 0-16,-5-2 0 15,2-3 0-15,-4-6 0 0,-1-1 0 16,0-1 0 0,1-3 0-16,1 1 0 0,0 4 0 15,0 1 0 1,2 0 0-16,-6 5 0 15,1 2 0-15,-1 2 0 16,-1 2 0-16,-5 3 0 16,2 1 0-16,-3 0 0 15,1-3 0 1,-3-4 0-16,-3-2 0 0,4-4 0 16,2 0 0-1,4 0 0-15,0 2 0 0,5 4 0 16,1 3 0-1,1 6 0-15,3-1 0 0,4 3 0 16,3 1 0 0,3-1 0-16,2-2 0 0,-2-2 0 15,-2-3 0 1,3 2 0-16,-6 3 0 16,6 6 0-16,-4 4 0 15,5 3 0 1,0 2 0-16,-2 1 0 0,4 1 0 15,1-2 0 1,0 1 0-16,4 1 0 16,2-2 0-16,1 1 0 15,2-1 0-15,6 4 0 0,0 1 0 16,1 4 0 0,3 2 0-16,2 2 0 0,1 5 0 15,0-3 0 1,1 0 0-16,-1 3 0 15,5 1 0-15,-1 3 0 16,-1 0 0-16,-1 3 0 16,1 5 0-16,-3 1 0 15,2-1 0 1,-5 3 0-16,-5-3 0 16,-2 6 0-16,-5-3 0 15,-4 3 0-15,-6 0 0 16,-4 2 0-16,-1 1 0 15,-3 3 0-15,-4 3 0 16,-5-2 0 0,-2 4 0-16,-4 0 0 0,-3 0 0 15,-1 4 0-15,-2-2 0 16,-2 0 0-16,-1 5 0 16,-6 1 0-1,-5 0 0-15,-3 3 0 0,-10 1 0 16,-4 2 0-1,-4-1 0-15,-1 5 0 0,1 0 0 16,-5 0 0 0,2 0 0-1,-4 0 0-15,-4 1 0 16,-2-1 0-16,-1 2 0 16,1 1 0-16,0 1 0 0,-1-1 0 15,6 1 0 1,2 0 0-16,-1 0 0 0,6 1 0 15,-2 1 0 1,4 1 0-16,-1 1 0 0,-3 0 0 16,1 3 0-1,-5-3 0-15,0 4 0 16,3-4 0-16,8 4 0 16,3-3 0-16,7 0 0 15,0 2 0-15,6-3 0 16,-4 1 0-1,4 0 0-15,5-2 0 16,3-2 0-16,6-1 0 16,6 0 0-16,8-1 0 0,0-1 0 15,5-2 0 1,-3 3 0-16,3-4 0 16,4 2 0-16,1 0 0 15,1 1 0-15,5-3 0 16,1 2 0-16,1-4 0 15,1 1 0-15,0 3 0 16,1-2 0-16,2-1 0 16,-2 3 0-16,4-1 0 15,-1-3 0 1,2 2 0-16,1 0 0 16,1-1 0-16,4-2 0 15,0-3 0-15,3 0 0 16,0-1 0-16,-1 3 0 15,0-2 0 1,2-2 0-16,-4 4 0 0,5-5 0 16,-2 1 0-1,6-2 0-15,4 0 0 16,2-3 0-16,2-2 0 16,1 0 0-16,0-1 0 0,0-2 0 15,0 2 0 1,0-1 0-16,0 0 0 0,0 0 0 15,-2 0 0 1,2 0 0-16,-2 0 0 0,2 2 0 16,0-2 0-1,0 1 0 1,0-1 0-16,0 0 0 0,0 0 0 16,0 0 0-1,0 0 0-15,0 0 0 0,0 0 0 16,0 2 0-1,0-2 0-15,0 0 0 0,0 0 0 16,0 0 0 0,0 0 0-16,0 0 0 15,0 0 0-15,0 0 0 16,0 0 0-16,0 0 0 0,0 0 0 16,0 0 0-1,0 0 0-15,0 0 0 16,-2 0 0-16,-1 0 0 15,-2 0 0-15,-1 0 0 16,0 0 0-16,3 0 0 16,-3 0 0-1,6 0 0-15,-4 0 0 16,1 0 0-16,3 0 0 16,0 0 0-16,-3 0 0 15,1 0 0-15,-1 0 0 16,0 0 0-16,0 0 0 15,0 0 0 1,1 0 0-16,1 0 0 0,-1 0 0 16,1 0 0-1,-3 0 0-15,4 0 0 16,0 0 0-16,-3 0 0 16,0 0 0-16,3 0 0 0,0 0 0 15,-3 0 0 1,6 1 0-16,-3-1 0 0,0 0 0 15,0 0 0 1,0 0 0-16,0 0 0 16,0 0 0-16,0 0 0 15,0 0 0 1,0 0 0-16,0 0 0 0,0 0 0 16,-3 0 0-1,3 1 0-15,-2-1 0 0,0 2 0 16,2-2 0-1,0 0 0-15,0 1 0 16,2-1 0-16,-2 0 0 16,0 0 0-16,0 0 0 15,0 0 0-15,0 3-114 16,8-2-165-16,-11 38-1280 16,-7-26 0-16,-7 5 0 15,-10-7 0 1</inkml:trace>
  <inkml:trace contextRef="#ctx0" brushRef="#br0" timeOffset="27482.73">23574 7856 5447 0,'-45'-25'25'16,"-23"-3"-1"-16,-27-3 4 0,-31 4 5 15,-2 18 3 1,-11 11 1-16,-3 14 0 0,-2 15 3 15,2 15 4 1,0 16-12-16,7 17-6 16,3 12 5-1,15 14-1-15,19 15 2 0,19 10 14 16,22 5 25-16,22 3 3 16,21-4 5-1,19-6-2-15,16-3 7 0,13-4 29 16,13-7 4-16,20-1 4 15,15-8 0 1,25-12-8-16,12-14 10 0,18-20 22 16,7-27 11-1,11-20-1-15,3-24-13 0,0-17-31 16,-6-19-7 0,-8-11-6-1,-14-17-7-15,-16-12-10 0,-17-18-35 16,-15-6-27-1,-21-9-17-15,-14 0-2 0,-23 3 0 16,-12 5 0 0,-20 6 0-16,-16 5 0 0,-13 11 0 15,-16 7 0 1,-15 11 0-16,-7 7 0 0,-3 10 0 16,-7 7 0-1,-2 10 0-15,3 14 0 0,6 13 0 16,4 8-46-1,15 16-140-15,3 12-74 16,11 13-83-16,2 14-150 16,-2 23-879-16,-1 9 0 0,0 15 0 15,-3 9 0 1</inkml:trace>
  <inkml:trace contextRef="#ctx0" brushRef="#br0" timeOffset="27962.72">22943 10063 5945 0,'5'-1'-30'16,"-7"-3"21"-1,-1 11 9-15,-3 7 21 0,0 17 63 16,1 12 39-1,1 16 33-15,8 10 26 0,7 12 8 16,0 12 14 0,2 7 34-16,6 13-12 0,1 5-5 15,-6 5-22 1,1 5-62-16,-9-3-35 0,-3-8-34 16,-3-5-26-1,0-18-7-15,0-14-13 0,0-23-39 16,0-13-37-1,0-14-163 1,-3-18-1356-16,-3-11 0 0,-3-14 0 16,-6-21 0-1</inkml:trace>
  <inkml:trace contextRef="#ctx0" brushRef="#br0" timeOffset="28261.55">22809 10734 5224 0,'-18'-9'44'15,"-10"1"13"-15,-11 2 19 16,-12 6 14 0,-4 14 33-16,-6 12 59 15,-4 7 39-15,-4 9 24 16,1 6 14-16,3 0-29 15,6 4-11-15,11-8-11 16,18-5-15-16,9-7-17 16,12-9-49-16,11-7-153 15,17-4-184-15,28-3-1277 16,20-7 0-16,13-7 0 16,15-10 0-1</inkml:trace>
  <inkml:trace contextRef="#ctx0" brushRef="#br0" timeOffset="28495.99">23321 10765 5818 0,'3'-4'49'0,"-3"2"12"16,11 0 58-16,5-2 16 15,15 4 1 1,12 0-1-16,7 3-1 0,2 2-93 16,-5 6-72-1,-8-51-1288-15,-19 67 0 0,-13 1 0 16,-19 3 0 0</inkml:trace>
  <inkml:trace contextRef="#ctx0" brushRef="#br0" timeOffset="28741.47">22701 11235 4968 0,'-39'4'86'0,"-11"6"21"16,-7 5 10-16,-4 5 5 15,21 8 2-15,13 3 7 0,15 4 12 16,7 1-7 0,15-1-46-16,18-1-1294 0,14-2 0 15,16-10 0 1,12-14 0-16</inkml:trace>
  <inkml:trace contextRef="#ctx0" brushRef="#br0" timeOffset="29025.08">23389 11039 5784 0,'0'-6'111'0,"0"-1"-53"0,7 3 82 15,4 0 52 1,10 8 33-16,11 8 5 0,11 11-10 15,11 7 12 1,8 7-1-16,4 8-106 16,-1 1-7-16,-3 3 52 15,-9-7-115-15,-16-1-168 16,-10-8-109-16,-14-51-1289 16,-17 38 0-16,-11-8 0 15,-15-15 0 1</inkml:trace>
  <inkml:trace contextRef="#ctx0" brushRef="#br0" timeOffset="29893.55">21688 10438 4568 0,'-3'-4'69'15,"0"1"17"-15,0-2 15 16,0 3 13-16,1-2 11 16,4 4 10-16,-2-2 5 15,0 2-1 1,0-2 1-16,0 2-41 0,0 0-27 15,0 0-17 1,0 0-14-16,0 0-11 0,0 0-10 16,0 0-10-1,0 0-5-15,0 0-32 16,-2 0-165-16,-2 0-98 16,-3-3-798-16,-3-3 0 0,4-4 0 15</inkml:trace>
  <inkml:trace contextRef="#ctx0" brushRef="#br0" timeOffset="31344.22">22573 9828 5137 0,'0'-6'47'0,"-1"1"5"0,-6 1 10 15,-3 1 13 1,-4 8 15-16,-10 11 4 16,-6 6 3-16,-10 8 5 15,-11 6 16-15,-10 5-34 0,-6-4 27 16,-10 3 8 0,-9-5-3-16,-4-3-6 0,-5-4-8 15,-2-1 9 1,-2-8-3-16,6-6 5 0,1-4 0 15,4-4-5 1,1-3-24-16,2-4-10 16,-3-3-7-1,4-2-7-15,-8-10-8 16,-4-3-12-16,-3-7 5 0,-6-5 7 16,0-3-16-1,3-8-7-15,-1-1-9 16,1-5 6-16,1-2 1 15,-4-3-6-15,-6-2 14 0,-1-2 0 16,-1-6-6 0,4-7-29-16,0-2 13 15,1-7 6-15,-3-2 0 16,5 1-4-16,-1 1 4 16,5 9 4-16,5 4-13 15,9 1-8-15,8 2 1 16,5-1 15-1,2 0-12-15,1-5 1 0,1 3 0 16,-3 0 11 0,-4 0 1-16,0 6 0 15,0 3 3-15,5 6 6 16,6 2-1 0,5 5-2-16,3 1 0 0,1 2-8 15,2 5 3 1,2-1-12-16,4 5-7 0,-6 2-1 15,2 6 0 1,-4 3 0-16,-1 2 0 16,0 5 0-16,1 0 0 15,5 1 0-15,-1 0 0 0,3 3 0 16,-7-1 0 0,1 3 0-16,-12-3 0 0,-8 1 0 15,-10-1 0 1,-11-1 0-16,-3 1 0 0,-6-2 0 15,-1-3 0 1,-4 2 0 0,-3-2 0-16,-4-1 0 15,-9 2 0-15,-2 0 0 16,-4 2 0-16,-4 3 0 0,-7 0 0 16,2-1 0-1,-4 2 0-15,-2 0 0 0,-2 0 0 16,2 4 0-1,0-2 0-15,-6 2 0 16,4 1 0-16,6 4 0 16,-1-2 0-16,5 3 0 15,2 0 0-15,-2 0 0 16,2 0 0-16,3 0 0 16,2 0 0-16,3 4 0 15,5-1 0 1,-1 3 0-16,7 2 0 15,3 0 0-15,4 2 0 16,3 1 0-16,3 1 0 16,-2 0 0-16,3 1 0 15,5-1 0-15,4 3 0 16,6-2 0-16,5 3 0 16,6-2 0-16,0 0 0 15,9 0 0 1,5 0 0-16,4-4 0 0,8-1 0 15,5-3 0 1,10 1 0-16,1-1 0 0,8-2 0 16,4 0 0-1,7 0 0-15,4 0 0 16,7-1 0-16,1 0 0 16,5 0 0-1,1-1 0-15,1 0 0 0,0-2 0 16,0 0-22-1,0 0-51-15,0 0-101 0,0 0-71 16,3 0-1290 0,4 0 0-16,10 0 0 15,-2-4 0-15</inkml:trace>
  <inkml:trace contextRef="#ctx0" brushRef="#br0" timeOffset="31781.33">11138 7611 5011 0,'3'-11'93'0,"2"2"8"16,-4-4 5-1,2 1-3-15,-1 6 1 0,-2 4 4 16,0 4 4 0,-3 4 1-16,-5 7 2 0,-13 10-77 15,-8 8-12 1,-5 8-10-16,-6 3-5 15,10-2 5-15,5-5-2 16,13-6-5-16,3-11 2 16,6-5 10-16,3-6 6 15,0-7 2-15,3 0 1 16,6 0 6-16,3-1-6 16,9-1 0-16,5 2 3 15,5-3-10 1,5 8-6-16,3 4-5 0,4 7-8 15,5 4-1 1,4 4 5-16,6 1-6 16,4 0 6-16,5 0 0 15,-1-4-2-15,2 0-14 16,3-1-71-16,-5 0-1190 16,-1-2 0-16,-9 2 0 15,-4-7 0-15</inkml:trace>
  <inkml:trace contextRef="#ctx0" brushRef="#br0" timeOffset="32592.01">16314 7022 5732 0,'0'-5'106'0,"0"1"10"16,0 0 2-16,0-2 4 15,3 4 7-15,7 5 18 16,3 4 21-16,7 8 31 16,8 6 24-16,5 10-71 15,11 2-4-15,0 5-9 16,8-3-4-16,5 0-2 16,3-1-9-16,4-2-17 15,-3-4-21 1,-4-3-31-16,-5-3-24 0,-9-4-10 15,-8-5-139 1,-15-2-120-16,-10-7-1329 0,-10 3 0 16,-13-3 0-1</inkml:trace>
  <inkml:trace contextRef="#ctx0" brushRef="#br0" timeOffset="32965.17">16857 6948 5444 0,'0'-7'38'16,"-4"0"2"-1,1 1-1-15,-4 1 1 0,-2 6 3 16,-5 11 3-1,-1 7 1-15,-4 12 8 16,-4 9 4-16,-1 9-27 16,-5 2 1-1,-7 5 15-15,5 0 6 0,1-2 10 16,2-4 5 0,6-4 1-16,2-5 5 0,7-7-1 15,1-5 0 1,4-8-10-16,4-7 3 15,1-3-32-15,3-6-77 16,-4-24-1271-16,4 20 0 0,-3-5 0 16,0-4 0-1</inkml:trace>
  <inkml:trace contextRef="#ctx0" brushRef="#br0" timeOffset="33104.08">16560 7461 5960 0,'3'0'9'0,"0"2"-2"16,-2 2 4 0,2 1-38-16,0-10-1165 0,-6 16 0 15,-4-1 0 1</inkml:trace>
  <inkml:trace contextRef="#ctx0" brushRef="#br0" timeOffset="36591.79">22538 11042 4910 0,'0'5'6'0,"0"1"11"16,0 5 12-16,0 4 12 0,0 3 10 15,-1 3 13 1,-2 1 8-16,0 3 10 16,-3 3 7-16,0 0 3 15,-2 4 3-15,2 2-7 16,0 4-11-16,-4 1-9 16,1 0-7-1,0 3-9-15,-5-2-7 16,4-3-9-16,-7-1-6 15,0 0-3-15,-2-4 0 16,-5 1 3-16,-2-1 4 16,-2-1 4-16,-3-2 7 15,-2 2-2 1,-1-2 14-16,-1-1 15 0,-4-1 24 16,1 1 8-1,-5-3-2-15,2 2-8 0,0-5 9 16,0 3-12-1,-5 1-7-15,4-2-5 0,-5 4-23 16,-4 1-7 0,1-1-23-16,3 0 2 0,-3-3 15 15,2 0 16 1,-3-2-15 0,1 0 31-16,-1-3 1 0,-2 1 5 15,-2-2 11 1,-3 0-9-16,-2 0 3 15,-7-1-12-15,2-1-16 16,-5 0-18-16,-1-4 1 0,-7 0-26 16,-2 0-3-1,-2-5-3-15,-3 1-3 0,4-6 0 16,3 2-5 0,1-5-1-16,-3 0 0 0,-4 0 0 15,-6-5 0 1,-7 3 0-16,-2-7 0 15,-1 0 0-15,2-3 0 16,4-2 0 0,2-4 0-16,-2 0 0 0,1-3 0 15,-3-6 0 1,4-4 0-16,3-1 0 16,0-3 0-16,5-2 0 15,5-1 0-15,0 2 0 16,3 1 0-16,2-2 0 15,1 5 0-15,1-2 0 16,6 3 0-16,1-4 0 16,5 1 0-16,1-2 0 15,2 0 0-15,2-1 0 16,0-4 0-16,-2-2 0 16,-2-3 0-1,-2 0 0-15,2 0 0 0,-3 2 0 16,2 5 0-1,0 2 0-15,0 3 0 16,0 1 0-16,2 4 0 16,-2 2 0-1,7 1 0-15,1 2 0 0,-1 3 0 16,2-3 0 0,0 6 0-16,-3 0 0 0,4 4 0 15,-3 2 0 1,5-1 0-16,1 4 0 15,1-3 0-15,0 1 0 16,0 0 0-16,-3 1 0 0,2 1 0 16,-2 2 0-1,0 0 0-15,-4 2 0 0,3 3 0 16,-2 1 0 0,-4 1 0-1,2 0 0-15,-2-3 0 0,-6 3 0 16,-5 0 0-1,-7-2 0-15,-10 2 0 16,2 0 0-16,2 0 0 16,6-3 0-16,7-2 0 0,5-1 0 15,6-2 0 1,2 0 0-16,2 1 0 0,6 1 0 16,6 1 0-1,5 1 0-15,4 1 0 16,4 0 0-16,1 3 0 15,2-1 0-15,-3 1 0 16,-3 0 0-16,0 1 0 16,-4 3 0-16,-2 2 0 15,2 3 0-15,-1-2 0 16,1 3 0 0,-1 1 0-16,5-3 0 15,-2 3 0-15,1 1 0 16,0 0 0-16,4-2 0 15,3-2 0-15,8-1 0 16,2-1 0-16,10-5 0 16,2 2 0-16,2-3 0 15,0 0 0-15,0 0 0 16,0 0 0 0,0 0 0-16,0-3 0 0,0 3 0 15,2 0 0 1,-2-1 0-16,1 1 0 15,2-2-124-15,5 2-105 16,65 0-82-16,-53 0-1194 0,-3 0 0 16,2-5 0-1,-1 1 0 1</inkml:trace>
  <inkml:trace contextRef="#ctx0" brushRef="#br0" timeOffset="37093.23">14835 10856 4835 0,'0'-6'43'16,"0"2"2"-16,-3 1 4 0,-5-1 3 16,5 5 16-1,-7 10 14-15,-1 5 9 0,-1 6 6 16,-2 6 5-1,0 4-28 1,5 0-8-16,-2-5 0 0,2-1-2 16,5-4 0-1,0-7-15-15,1-5-11 0,3-4-1 16,0 0 4 0,0-6 33-16,0 0 8 0,0 0-5 15,0 0-6 1,0 0 2-16,3 0-2 15,5 0 0-15,5 0-6 16,6 0-7-16,6 0-11 16,5 0-35-16,4 1-14 15,2 5 2 1,2 1 6-16,3 1-7 16,-1 1 1-16,-2 0-2 0,-1 1 3 15,-7-2-2 1,-9-1 2-16,-5 3-2 15,-2-4-8-15,-4-1-73 16,-4 5-1232-16,-2 2 0 16,-4-1 0-16,-7-5 0 15</inkml:trace>
  <inkml:trace contextRef="#ctx0" brushRef="#br0" timeOffset="37264.23">15169 11226 5757 0,'1'0'14'16,"-1"0"2"-16,0 0 1 0,2 0-5 15,-2 2-57 1,1 3-1109-16,-1 1 0 16,3-2 0-16,-9 0 0 15</inkml:trace>
  <inkml:trace contextRef="#ctx0" brushRef="#br0" timeOffset="42682.85">21864 2571 4859 0,'0'-11'87'15,"0"0"25"-15,0-5 61 16,-3 2 80 0,0 2 46-16,-2 5 5 15,-2 3 5-15,0 0-3 16,-6 4 6-16,-8 2-60 0,-18 6-28 16,-13 9-28-1,-21 10-55-15,-9 9-77 0,-9 13-52 16,0 5-5-1,0 5 11-15,2 1 5 0,-1 3-2 16,1-3-4 0,2-2 4-1,4-1 4-15,14-4-7 0,13-6-13 16,15-5-24 0,14-6-80-16,17-4-87 0,6-4-36 15,11-5-82 1,19-2-1141-16,15-7 0 0,20-11 0 15,19-10 0 1</inkml:trace>
  <inkml:trace contextRef="#ctx0" brushRef="#br0" timeOffset="43098.59">22277 2692 5546 0,'0'-1'4'0,"0"-1"1"16,0 2 5-16,8 0 13 15,11 5 18-15,17 3 17 0,21 6 31 16,20 1 63-1,16 4 23-15,11 1 1 16,10-1 34-16,8 6 3 16,-1 2 20-16,-7-2-13 15,-7 1-16-15,-20-5-11 16,-18-5-27-16,-14-1-63 0,-18-5-22 16,-10-1-7-1,-13-2-23 1,-5-4-15-16,-8 1-130 0,1-3-96 15,63 6-128 1,-92 6-1174-16,-17 3 0 0,-15 2 0 16,-27 3 0-1</inkml:trace>
  <inkml:trace contextRef="#ctx0" brushRef="#br0" timeOffset="44517.29">20826 3661 5170 0,'0'-11'67'0,"0"0"12"16,0-1 8-16,0-1 5 16,0 10 0-16,0 3 0 15,0-2 1-15,-2 6 3 16,-1 2 1-16,-2 7-57 16,-1 7-7-16,-4 12-11 15,4 5-6 1,0 12-2-16,0 4-2 0,-2 12 8 15,6 9 0 1,-1 10-7-16,-1 9 9 0,1 7 5 16,6 0 3-1,-3 6 4-15,0-3-2 0,4-1-6 16,3 2 4 0,0 3 2-16,4-1 8 0,1 0-2 15,0-2-12 1,3-11-2-16,2-10-4 0,-1-12 2 15,-2-14 4 1,-2-10-4 0,-3-12 8-16,-5-10-6 0,-1-8 4 15,0-8 16 1,-3-3 20-16,0-2 9 0,0-2 17 16,0-2-6-1,0 0-5-15,0 0 14 16,0-2-1-16,0 2-3 15,0 0-11-15,3 0-15 16,2-1-19-16,10-2-12 16,6 0-19-16,11-1-3 0,10-3 4 15,6 0-7 1,9-1-6-16,10-2-11 16,11 1 1-16,13-4 7 15,13 1 1-15,11-4-1 16,8 1 2-16,4-2 6 15,9-1-7 1,6 0 5-16,6-2-9 16,2 0 17-16,-1-1-5 15,-6 1-7-15,-5 4 3 16,-10 2-1-16,-7 4-2 16,-11 2-5-16,-10 1 4 15,-11 2-5 1,-7-4 16-16,-9-1-6 0,-6-1 4 15,-6 0 6 1,-4 0 7-16,-10 2 16 0,-6-1 17 16,-4 1 3-1,-10 1-2-15,-8-3 0 0,-3 2-9 16,-4-2 0 0,-2 0-3-1,0-2-2-15,0-2-9 0,-2-7-14 16,2-7-18-1,-2-7 0-15,-2-10 0 0,-3-4 0 16,0-8 0 0,4 0 0-16,-7-4 0 0,0-1 0 15,2-4 0 1,-2 3 0-16,-2-9 0 0,-2 1 0 16,-2-8 0-1,0-5 0-15,-5-5 0 0,-2-2 0 16,-1-2 0-1,-7 0 0-15,0 3 0 0,0-1 0 16,-8 6 0 0,1 2 0-16,-1 6 0 0,-1 6 0 15,-3 6 0 1,5 7 0 0,-3 4 0-16,3 8 0 0,5 5 0 15,5 9 0 1,5 7 0-16,4 6 0 0,6 9 0 15,0 1 0 1,3 5 0-16,0 2 0 16,0 0-24-16,-4 3-129 15,1 6-137-15,-14 5-1254 16,-10 8 0-16,-16 0 0 16,-19 0 0-16</inkml:trace>
  <inkml:trace contextRef="#ctx0" brushRef="#br0" timeOffset="45487.97">20848 3702 4110 0,'0'0'14'16,"0"2"2"-1,0 1-7-15,2-1 26 16,5-1 99-16,10 2 22 15,11-1 13-15,11 0 14 16,17-2 13-16,12-2 9 16,18-4 9-16,11-7 13 15,22-3 19-15,19-5-19 16,7-4-85 0,10 0-19-16,8 0-3 0,2 0-8 15,0 2-3 1,-1 2-11-16,-3 2-14 0,-3 5-15 15,-8 0-5 1,-11 3-3-16,-13 0-14 0,-13 3 1 16,-17 2 0-1,-20-2-8-15,-7 3-1 16,-12-1 12-16,-15 0-2 16,-12 1 13-16,-6 1 29 15,-13 1-5-15,-6 2 0 16,-4-1-5-16,1 1-9 15,-2 1 3 1,-2 0-12-16,4 0-14 16,-2 0-121-16,-2 0-126 15,-4-22-1370-15,-6 26 0 16,-5-3 0-16</inkml:trace>
  <inkml:trace contextRef="#ctx0" brushRef="#br0" timeOffset="47610.57">22388 3817 3944 0,'0'0'5'0,"1"4"7"16,1 4 13-16,0 8 11 16,-1 6 31-16,2 13 7 15,3 8 9-15,0 13 5 16,1 9 16-16,0 7 18 16,0 4 16-1,7 5 5-15,2-2-2 0,4 2-8 16,5-2-26-1,-1-2 1-15,-1-2-4 0,1 8-3 16,0 1-8 0,-1-2-13-16,-4-3-16 0,1-4-10 15,-2-7-7 1,-1-11-1-16,-4-5-6 16,1-9-6-16,-5-7-2 15,-3-5-3-15,-2-9-5 16,2-2-1-16,-4-6-4 15,-2-3-5 1,1-5-21-16,-1-2-27 0,-6-1-75 16,-4 1-1087-1,-9 0 0-15,-8-4 0 0,-4-4 0 16</inkml:trace>
  <inkml:trace contextRef="#ctx0" brushRef="#br0" timeOffset="48581.12">20735 4726 5158 0,'-3'-4'57'16,"0"-1"13"-16,3-1 14 0,-3 2 7 15,6 0 4 1,-3 2 2-16,3-1 3 0,14-1 2 16,10-4 3-1,17 1-32-15,14-5-13 0,18-2-14 16,11-5-7 0,16 0-12-16,22-4 1 0,14-3-4 15,15 0 2 1,12-4 0-16,3 2-5 0,6-1-4 15,-8 2 0 1,-3 0 1-16,-10 4-2 0,-13 0 3 16,-18 2-1-1,-13 5 4-15,-17 3-3 0,-17-1 1 16,-16 7-14 0,-19 3 6-1,-16-3-9-15,-8 4 11 16,-11 2-6-16,-5 1 6 15,-1 0 11-15,3-3-1 0,-3 3 51 16,0 0-3 0,4 0 19-16,7-1-18 0,6-2 19 15,6 0-14 1,4-2 2-16,1 1-3 16,-5-2-10-16,3 3-6 15,-2-1-47-15,4 1-8 16,5-2 3-16,5-1 8 15,-2-1-14-15,1 0 5 16,-2 1 5-16,-5-3 7 16,-3 2 20-16,-2 1 14 15,3 0-9 1,4 0 25-16,1-1-8 16,10-1 8-16,3-1 1 0,0 0 2 15,-2 1-4 1,3 0-10-16,-13 2-24 15,-1-2-10-15,-9 2 4 16,-8 3-18-16,-6-1 2 16,-6 2-10-16,-2 1-90 15,-2 0 24-15,0 1 19 16,0 0 6-16,0 0 7 16,0 0-13-16,0 0-9 15,-3 0-15 1,3-3-141-16,-15 7-26 0,-2-4-1227 15,-10 7 0 1,-6-1 0-16,-10-1 0 0</inkml:trace>
  <inkml:trace contextRef="#ctx0" brushRef="#br0" timeOffset="50917.2">24105 4585 4474 0,'0'0'117'16,"0"0"24"0,0-1 14-1,0 1 11-15,0 0 13 0,0 0 16 16,0 0 33 0,3 0 14-16,-3-2-15 0,0 2-93 15,6-2-36 1,1 0-27-16,7 0-15 0,3-2-11 15,10-1-6 1,3-1-30-16,7 2-31 0,4-2-12 16,3-1 12-1,7-3 7-15,1-1 6 16,0-2 10-16,-4 2-1 16,-9 0 0-16,-10 3-6 0,-7 1 17 15,-11 0-2 1,-2 2 8-1,-2 4 4-15,-3-2 2 0,-3 3 6 16,-1 0-9 0,2 0 2-16,-1-2 0 0,-1 2-3 15,2-2 0 1,-2 2-7-16,0 0-21 16,0 0-11-16,0 0-4 15,1 0-9-15,2 0 3 0,2 0 3 16,-1 4-1-1,1-2 2-15,2 3 4 16,-1 1-6-16,-3 2 17 16,0-1 14-16,5 5 2 15,-5 0 12-15,0 7-4 16,4-2-8-16,-1 8 15 16,-1 2 6-16,1 2 4 15,0 0 18 1,1 2 1-16,0 0 35 15,2 2 10-15,0 1-3 16,1-3 4-16,1 0 1 16,-2-1-11-16,-2-2 1 15,-1 0-14-15,0-4 0 16,-3-2-9-16,2-3-29 16,-2-2-13-16,0-2 5 15,0-2-5-15,-2-5 6 16,-1-2 5-16,0-3 1 15,2-2 3-15,-2 0-2 16,0 1 10-16,0-2-8 16,0 0 10-1,0 1-8-15,1-1 3 16,-1-1-3-16,2 1-3 16,-1 0-15-16,-1 0 0 15,2 0-3-15,-2 0-1 16,0 0-9-1,0 0 1-15,1 0-1 0,-1 1-2 16,0 1-5 0,0-1-5-16,2-1 13 0,-2 3-1 15,0-3 4 1,0 0-9-16,0 0 9 0,0 0-9 16,0 0-2-1,0 0 3-15,0 0 5 0,0 0-1 16,0 0-4-1,0 0 0-15,0 0-3 0,0 1 0 16,0-1 0 0,0 2 0-1,0-2 0-15,0 0 0 0,0 0 0 16,0 0 0 0,0 0 0-16,0 0 0 0,-3 2 0 15,-2 2 0 1,-8 3 0-16,-7 2 0 0,-7 2 0 15,-8 0 0 1,-8 3 0-16,-1 0 0 0,-4 1 0 16,-2-2 0-1,1 0 0-15,-1-1 0 0,8-3 0 16,4 0 0 0,5-2 0-16,5-3 0 0,4 1 0 15,1-2 0 1,6 0 0-1,1-2 0-15,4 1 0 0,0-1 0 16,4-1 0 0,5 1 0-16,2-1 0 0,1 0-17 15,0 0-49 1,1 0-127-16,-1 0-39 0,6 0-86 16,6-7-1155-1,8 7 0-15,10-1 0 16</inkml:trace>
  <inkml:trace contextRef="#ctx0" brushRef="#br0" timeOffset="51546.65">25925 4228 4883 0,'0'-8'77'0,"-3"-3"12"16,-7 0 6 0,-4-2 3-1,-7 9 0-15,-9 2 1 0,-2 5-3 16,-7 4 1-1,3 7 2-15,-2 7-62 0,8 7-8 16,3 2-11 0,9 1-4-16,8 5-1 0,5 0 2 15,10-3 7 1,8 2 10-16,10-6 28 16,8-8 18-16,10-4 16 15,7-9 16-15,-2-2 23 16,3-10 12-16,-7-6 33 15,-3-5 17-15,-7-4 0 16,-11-1-3-16,-3-7-13 16,-9 4-19-1,-6 2-17-15,-3 4-42 16,0 3-129-16,0 10-80 16,-6 4-69-16,-3 4-82 15,-3 10-1201-15,1 3 0 16,-1 5 0-16,8 3 0 15</inkml:trace>
  <inkml:trace contextRef="#ctx0" brushRef="#br0" timeOffset="51760.47">25975 4572 4732 0,'3'12'73'0,"0"2"20"0,3 7 9 15,-2 10 14-15,9 1 14 16,0 1 8-16,-1 5 1 15,6 1 2-15,0 5 2 16,2 1-40 0,-1-3-33-16,-1-1-14 15,-6-8-32-15,-3-5-67 16,-6-5-1160-16,-6-4 0 16,-6-7 0-16,-3-6 0 15</inkml:trace>
  <inkml:trace contextRef="#ctx0" brushRef="#br0" timeOffset="52037.12">25895 4817 5174 0,'-8'-6'48'0,"-5"-1"4"16,-8-1 3-1,-3 2 2-15,-5 2-1 16,-4 10 2-16,1 5 0 16,2 3-1-1,2 5 0-15,7 2-36 0,7 1-11 16,8-1-4 0,3-6-11-16,10 1-40 0,13-27-1086 15,12 17 0 1,8-7 0-16,10-3 0 0</inkml:trace>
  <inkml:trace contextRef="#ctx0" brushRef="#br0" timeOffset="52272.03">26122 4711 5280 0,'0'-7'90'0,"0"0"38"0,0 0 38 16,0 1 8-16,2 1 0 15,4 4 8-15,9-1 14 16,10 2 6 0,7-1 0-16,7 1-58 0,6 3-27 15,-7 1-50 1,-5 0-120-16,-3 11-105 0,-14-82-1224 16,-9 88 0-1,-16 3 0-15,-20 2 0 0</inkml:trace>
  <inkml:trace contextRef="#ctx0" brushRef="#br0" timeOffset="52549.13">25893 5052 5039 0,'0'0'44'15,"-6"0"9"1,-4 1 11-16,-4 3 6 0,-5 6 2 16,-3 5 2-1,0 5 4-15,1 1 2 0,7 4 2 16,1 0-45 0,7-7-2-16,5 1-35 0,5-3-56 15,11-4-1078 1,6-7 0-16,13-1 0 15,10-10 0 1</inkml:trace>
  <inkml:trace contextRef="#ctx0" brushRef="#br0" timeOffset="52879.86">26390 4857 5382 0,'0'-7'110'0,"0"-1"7"0,0 2 3 16,0-1 3 0,3 6 2-16,5 2 1 0,5 6 13 15,6-1 20 1,5 9 25-16,4 0-32 0,7 2-5 16,-2-2 7-1,3 4 7-15,4-2-3 16,-8-1 3-16,0-2 2 15,-7-3-13 1,-8-4-29-16,-4-3-66 0,-5 2-107 16,-7-1-151-1,-14-4-1347-15,10 5 0 16,-3-5 0-16,-3-1 0 16</inkml:trace>
  <inkml:trace contextRef="#ctx0" brushRef="#br0" timeOffset="59165.75">26020 4457 2938 0,'0'-2'222'0,"0"-2"29"15,0-2 19-15,0-1 15 16,0 1 13-16,0 0 10 15,0-2 13-15,0 0 8 16,0 3 7-16,0-2-170 16,0-2-32-16,0 5-24 15,-2-1-7 1,2 1-6-16,-1 1-3 0,1 0-12 16,-2 0-13-1,2-1-4-15,-3 0-7 0,0-2-16 16,-1 1-5-1,0-1-5-15,-1-1-13 0,3 1-5 16,-4-3-8 0,3 2 5-16,-1-3 4 0,-2 0-2 15,2 1 6 1,-3-4 10 0,4 2-4-16,-3-3 7 15,0 0 3-15,2-2 4 16,-1 2 0-16,1 1 12 0,-1 2-1 15,2 3-3 1,-1 0 2-16,-1-1 4 0,-1-1-2 16,-3 1-4-1,-2 1-7-15,-2-4 0 0,-2 0-7 16,-6 2-15 0,-1 0 0-16,-4 1-3 0,-5 2-6 15,-7-2-7 1,-6 4 0-16,-6 1 0 15,0-2 0-15,-7 2-3 16,-1-2 5-16,2 0-2 16,0 1 1-16,-1 1-1 15,1 1-2 1,-6 1-4-16,2 0 4 0,-3-1-5 16,-2 3 8-1,-1-1-3-15,2 1 0 0,-4-2 3 16,-2 2-5-1,6 0 7-15,4 0-5 16,1 0 2-16,9 0 1 16,3 0 4-16,1 2-6 15,-1 1-2-15,-2 0 1 16,-4 1 1-16,-5 1-4 16,0 1-4-16,-4 1 6 15,-3 0-3-15,7 0-5 16,2 1 7-16,4 2-7 15,3 0 8-15,7 1-2 16,-3 0-1 0,-2 3 2-16,4 0-4 15,-1-1 2-15,-1 4 0 16,0 1 2-16,3 0-8 16,-1 3 6-16,-2 1-6 15,3 2-2-15,-3-1 0 16,1-1 10-16,5 6 4 15,0-6 0-15,0 4 1 16,0 1 2-16,-1-2 4 16,0 3 4-1,-2 0-5-15,3 3 5 0,-2-5-1 16,10 2-5 0,1 2-4-16,-2-1 5 0,2 0 3 15,0 4-5 1,1-2-6-1,-1-2 0-15,4-1-1 0,2 0-4 16,0-2-1 0,-4-1 4-16,-3 4-4 0,0-4-4 15,2-1 0 1,2 0-5-16,6-2 14 0,1 0-3 16,0-2 12-1,0 1 6-15,-3-2 0 0,2 0-9 16,1-3 8-1,0-1 0-15,-1 0-2 16,-1-4 8-16,0-1-12 16,-1 1 3-16,2-2-4 0,0-3-5 15,-1 1 0 1,-6 0 7-16,-3-2-2 0,1 0 0 16,1-1 5-1,2-1-6 1,7 0-5-16,2-2 6 0,2 1-7 15,-4 0 4 1,1 0 7-16,7 0-16 0,-2-2 15 16,4 1-8-1,0-1 1-15,0 0 8 0,-2 3 2 16,1-3-4 0,-4 0 1-16,2 0-2 15,-2 0-4-15,1 0 16 16,-1 0-8-16,5 0 5 15,-4 0-5-15,2 0-7 16,3-3 10-16,-2 2-10 16,0-3 0-16,3 2 4 15,-4-4 3-15,-2 3-8 16,1-1-6-16,-4-1 8 16,7-1 15-1,-4 0 10-15,4-1 3 16,0 1 13-16,3 1 2 15,0 0-4-15,-1-1-5 16,2 0 3-16,1 0 2 16,-2 0-9-16,3 1-12 15,-3-1-7-15,1 1-9 16,2 2-7-16,-1-4 0 16,4 5 0-1,-7 0 0-15,5-1 0 0,2 3 0 16,-1 0 0-1,1 0 0-15,1 0 0 16,0 0 0-16,0 0 0 16,0 0 0-1,-2 3 0-15,-1 4 0 0,2 2 0 16,-2 7 0 0,0 3 0-16,3 2 0 0,0 1 0 15,0 3 0 1,0-1 0-16,0 2 0 0,0-2 0 15,0-4 0 1,0-1 0-16,1-6 0 0,-1-1 0 16,0-4 0-1,2-3 0-15,-1-2 0 0,1-1 0 16,-1-2 0 0,-1 0 0-16,2-2 0 15,-2-3 0-15,0-4 0 16,0-6 0-16,0-4 0 0,0-6 0 15,0-3 0 1,0 1 0 0,-2 1 0-16,1 1 0 0,-2 6 0 15,-2 3 0 1,1 2 0-16,2 2 0 0,-4 1 0 16,3 0 0-1,0 0 0-15,0-2 0 0,-1 3 0 16,2 1 0-1,-1 2 0-15,1 0 0 16,2 1 0-16,0-1 0 16,0-1 0-16,3-5 0 15,5-2 0-15,7-4 0 16,6-3 0-16,9 2 0 16,4-2 0-1,-1-2 0-15,1 3 0 16,-3 0 0-16,-4 3 0 0,-5 3 0 15,-8 4 0 1,-4 4 0-16,-7 2 0 16,0 1 0-16,-3 4 0 15,2-1 0-15,1 1 0 16,4 0-16-16,0 0-186 16,4 3-1392-16,-2 4 0 15,-4 4 0-15,-2-2 0 16</inkml:trace>
  <inkml:trace contextRef="#ctx0" brushRef="#br0" timeOffset="61317.37">24209 4741 4614 0,'0'-7'105'0,"0"1"10"16,-3-5 12-1,-1 1 11 1,-4 1 18-16,-4 1 11 16,-1 2 5-16,-8 1 0 15,-2-1 6-15,-7 5-80 0,-2-1-26 16,-4 7-8-1,-3 4-14-15,1 2-10 0,1 8-14 16,5 3-14 0,6 3-10-16,5 4-2 0,8-2-10 15,7-2-4 1,3-2 8-16,6 0 0 16,10-7 2-16,6-3 12 15,9-2-5-15,10-5 3 16,8-5 12-16,-2-5 7 15,-2-5 9-15,-4-3 10 16,-10-2 3-16,-5-6 14 16,-9-1 7-16,-5 0 8 15,-5 1 16-15,-4 0-1 16,0 4-2 0,-4 3-12-16,1 5-21 15,-5 4-87-15,-3 1-52 16,24 7-101-16,-27 3-1169 15,-2 8 0-15,3 1 0 16</inkml:trace>
  <inkml:trace contextRef="#ctx0" brushRef="#br0" timeOffset="61626.71">24108 4926 5191 0,'0'2'31'15,"0"-2"1"1,0 0 11-16,0 4 26 16,3 3 13-16,0 6 7 15,1 6 7 1,3 6 8-16,2 4 5 0,2 3-18 16,-2 3 5-1,4 2 5-15,-4 2-9 0,2 2-19 16,-1-2-12-16,-4-1-11 15,-1-2-2-15,-4-9 0 16,-1-2-52 0,0-6-35-16,0-2-72 0,81 11-1159 15,-91-19 0 1,-1-3 0-16,-4-5 0 0</inkml:trace>
  <inkml:trace contextRef="#ctx0" brushRef="#br0" timeOffset="62085.17">24102 5160 4955 0,'-7'0'17'16,"-7"0"5"-16,-5 0 10 0,-7 4 8 15,-3 5 2 1,1 2 4-16,2 7 2 0,2 3-1 15,6-3 2 1,3-2-16-16,7 0 1 0,4-4-3 16,1-4-13-1,3 0-8-15,6-5-8 0,5-1-16 16,7-4-11 0,4-4-11-16,6-4-5 0,0-6 1 15,-5-4-1 1,-4-3 15-1,-4-2 26-15,-4 2 21 0,-4 3 19 16,-1 0 36 0,-1 2 34-16,1 4 49 15,-3 0 37-15,-2 4 8 16,1 4-8-16,1 2-20 0,7 2-18 16,3 2-14-1,10 0-13-15,6 2-23 0,4 1-22 16,2 1-43-1,0 2-108-15,-7-2-91 16,-7-40-1210-16,-12 47 0 16,-10 1 0-16</inkml:trace>
  <inkml:trace contextRef="#ctx0" brushRef="#br0" timeOffset="62319.95">23979 5323 4938 0,'-13'6'40'15,"-3"3"25"-15,-5 5 10 16,-3 1 0-16,4 3 5 16,3 0 1-16,4 1 1 15,5-3 1-15,5-1-5 16,1-1-52-16,8-6-1150 15,4 2 0-15,10-6 0 16,7-5 0-16</inkml:trace>
  <inkml:trace contextRef="#ctx0" brushRef="#br0" timeOffset="62586.47">24145 5288 5133 0,'0'-2'48'0,"1"1"7"16,1-2 10-16,1 2 22 16,3-1 14-16,7 5 46 15,2 3 33-15,9 4 24 16,6-1 27-16,2 2-21 16,4 0 6-16,5-2-4 15,-4-2-9-15,1-1-21 16,-5-3-75-16,-7 2-179 15,-8-3-186-15,-8-2-1152 16,-5 0 0 0,-4-1 0-16,1-5 0 15</inkml:trace>
  <inkml:trace contextRef="#ctx0" brushRef="#br0" timeOffset="64229.51">24348 5021 4407 0,'-5'0'104'0,"4"0"22"15,-2 0 17-15,0-1 16 16,0 1 16 0,1-3 20-16,-1 0 47 0,2 0 41 15,-1-1 31 1,2 0-65-16,0-1-33 0,5-4-22 16,5-2-17-1,8-4-15-15,9-3-8 16,6-1-28-16,5 0-48 15,3 1-30-15,2 0-33 16,7 0-9-16,7 1 5 16,2-2 1-16,3 5-2 15,0 1 1-15,-1 2-8 16,-5 3 14-16,-4 2-3 16,-5 2-16-16,-2 2 4 15,-6 0 1-15,-4 2-6 16,0 0-2-16,-4 0 2 15,0 0-3 1,-1 4-1-16,-2-4-3 0,2 4 7 16,-4 0 5-1,-1-1 1-15,-1 0-5 16,2-2 7-16,1-1 3 16,2 0 4-16,-1 0-5 15,-1-1 3-15,-3 1-2 16,0 0 2-16,-1-3 3 15,-2 0-11 1,0-1 10-16,-1-4 1 0,-4 1-1 16,0 1-4-1,-6 1 5-15,-4 0-2 0,-4 1 7 16,-1 2-4 0,-1 2 1-16,0-2 7 15,0 2-17-15,0 0-15 16,0 0-29-1,0 0-43-15,-1 0-74 0,-1 0-56 16,0 0-104 0,-7 0-94-16,-2 2-912 0,-2-1 0 15,-1-1 0 1,-5 0 0-16</inkml:trace>
  <inkml:trace contextRef="#ctx0" brushRef="#br0" timeOffset="64528.18">25600 4686 4502 0,'0'-2'90'0,"0"-3"14"0,0 2 1 15,0-1 0 1,0 2-3-16,3 1 1 16,4 1 1-16,4 3 2 15,4 3-1 1,2 2-71-16,2 3-16 0,-4 6-10 15,-4 1 0 1,-4 3 5-16,-4-3 7 0,-6 2 4 16,-4 0 2-1,-7 1-1-15,-7-2-2 0,-2 1-1 16,-7-1-29 0,6-2-95-16,2-3-1005 0,10-4 0 15,3-9 0 1,8-5 0-16</inkml:trace>
  <inkml:trace contextRef="#ctx0" brushRef="#br0" timeOffset="64688.21">25606 4861 5232 0,'0'0'19'15,"0"0"6"-15,0 0-1 0,0 0-17 16,4 0-1068-1,-8 6 0-15,1-6 0 16,-6 0 0-16</inkml:trace>
  <inkml:trace contextRef="#ctx0" brushRef="#br0" timeOffset="69594.42">26151 4132 4008 0,'3'5'86'0,"2"0"20"16,2-1 24-16,0 2 31 15,6-5 11 1,6-2 4-16,4-5 2 0,3-2 5 16,2-4 5-1,2-4-49-15,-3-3-32 16,-1-2-19-16,-2-1-22 16,1 1-32-16,-5 0-6 15,-2 2-3-15,-3 2-3 16,0 3-5-16,-6 1-4 15,0 4-6-15,2 3-39 16,-4 5-1148 0,-4 3 0-16,0 1 0 15,-6 6 0-15</inkml:trace>
  <inkml:trace contextRef="#ctx0" brushRef="#br0" timeOffset="78682.7">24932 4010 4563 0,'-8'-7'104'0,"4"-1"31"0,-2-2 14 16,0 2 15-16,1 1 15 16,1 4 0-16,4 2 3 15,-2-1-4 1,2 2 0-16,-3 2-71 0,-3 5-32 15,0 5-31 1,0 7-9-16,0 9-19 0,0 6-14 16,5 3 3-1,-1 2-10 1,2 3 7-16,0 0 4 0,0-1 6 16,0-1 0-1,0-8-2-15,0-3-4 0,0-2 8 16,0-9 0-1,0-3-6-15,0-4 12 0,2-2 5 16,-2-4-4 0,1-5 1-16,2 0 8 0,6 0 6 15,6 0-4 1,5 0 2-16,7-5-6 0,4-1 10 16,5-2-11-1,-2-2-5-15,3-1-3 0,4 1-7 16,-1-2-8-1,1-1-8-15,-3-1 4 16,5 1-6-16,-8 0 5 16,-2-1-6-1,-1 3 13-15,-7-1-2 0,-4 0 8 16,-9 5 1 0,-4-1-4-16,-5 2-35 0,-1 2-82 15,-2 4-1219 1,-8-4 0-16,-9 1 0 0,-13-5 0 15</inkml:trace>
  <inkml:trace contextRef="#ctx0" brushRef="#br0" timeOffset="79248.12">24841 4038 4779 0,'0'-7'67'16,"0"-3"5"-16,5-2 5 16,2-5 6-16,11 2 1 15,5 1 3-15,15-3 4 16,-1-1 6-16,3 0 2 15,-1 0-52-15,1 4-8 16,-7 2-1-16,-1 0-5 16,-4 6-5-16,-3 4-1 15,-4 1-3 1,-2 4-3-16,-7 5-1 0,-2 3-3 16,-5 8-7-1,-2 8-1-15,-3 3 2 16,0 4-5-16,0 5 1 0,0 1 0 15,0 6-2 1,0-2-2-16,3 3-3 16,-3-2 6-16,3-7 1 15,-3-5 2-15,4-7-3 16,-3-8 6-16,1-5 3 16,1-5 11-16,-2-2 46 15,-1-4 57-15,3-2 27 16,-3 0 8-16,0 0-2 15,2-2 4 1,-2 2-4-16,0 0-19 0,0 0-119 16,1 0-103-1,2 0-1334-15,0 2 0 0,0 0 0 16,0-1 0 0</inkml:trace>
  <inkml:trace contextRef="#ctx0" brushRef="#br0" timeOffset="81082.85">25005 4218 3341 0,'0'34'77'16,"0"-32"32"-1,0 1 33-15,2-1 24 0,-2-1 7 16,0-32 13-1,2 30 18-15,-2 0-1 0,1 0 2 16,-1-2-10 0,0 0-64-16,0 1-31 0,0 1-33 15,0 1-23 1,0-1-7 0,0 1-14-16,0 0-17 0,0 0-1 15,0 0-1 1,0 0-4-16,0 0 0 0,0 0 0 15,0 0-2 1,0 0 2-16,0 0 0 0,0 0 0 16,0 0 3-1,0 0 2-15,0 0-1 16,0 0 1-16,0 0 1 16,0 0 0-16,0 0 3 15,0 0 0-15,0 0 3 16,0 0 4-16,0 0-2 0,0 0 2 15,0 0-3 1,0 0 0-16,0 0-1 16,-1 0 1-16,-9 2-5 15,-6 6-1 1,-8 5-4-16,-8 7-1 0,-4 3-2 16,-2 4-1-1,2-1 2-15,0-1-1 0,-3 1 1 16,3-2 1-1,4 0-1-15,5-1 1 16,8-2 0-16,2-5 3 16,8-1-4-16,8-8 2 15,-1-3 0-15,2-1 2 16,0-2 4-16,0-2 7 16,-2 1 13-16,2 0 14 15,-1 0 4-15,-1 0-4 16,1 0 2-1,-3-1-1-15,-1 1-3 16,2-3 3-16,0 0-4 16,-2 0-8-16,2 0-13 15,-4 2-13-15,-6-1-5 16,-3 2 0 0,-5 2-1-16,-1 2 1 0,0 2 2 15,0 1-6 1,1 1 0-16,0 2 3 0,1-3-2 15,2 1 1 1,3-2 1-16,0 1 0 0,5-1 0 16,2-2 0-1,1-2 0-15,1 0 2 16,3 2-1-16,-2-2-2 16,4 0 2-16,-3 1-2 0,1-1-7 15,3 0-33 1,-3-2-49-16,3-16-139 15,0 17-91 1,0 3-757-16,0-4 0 16,-4 1 0-16,-13 17 0 15</inkml:trace>
  <inkml:trace contextRef="#ctx0" brushRef="#br0" timeOffset="83098.8">24729 4282 4077 0,'1'-9'96'15,"-1"-1"33"1,0-5 22-16,2-1 15 0,-5 2 8 16,-4 3 2-1,-3 0 1-15,-7 4 1 0,-7-1 3 16,-9 1-59 0,-3 3-36-16,-7 1-35 0,-7 2-21 15,-7 1-15 1,-7 1-8-16,-4 3 2 15,-5 1-2-15,2 0 1 16,3 2-2-16,5 1 3 16,3-2-1-16,4 3 1 15,2 1-1-15,7 1-1 0,-1 3 0 16,4 0-5 0,1 4 1-16,4 3 2 15,0 0 0-15,2 2-2 16,-1 4-1-1,4-2 2-15,3-2 0 0,1 4 2 16,1-2 0 0,-2 0 2-16,-1-1-2 15,0 1 0-15,-1 1-4 16,-2 1 2-16,5-4-1 16,2 2 0-16,-1 2-1 15,2-4-1-15,-3 4 1 16,-1 1-2-16,-3 0 0 15,0 1-1-15,1 0 1 16,-4-1-4 0,3 0 3-16,-3 0-2 0,-1-1 3 15,-2 1 0 1,1-1 1-16,1-2 3 0,1 2 2 16,4-3-3-1,1 0 3 1,5-5 1-16,0 1 1 0,0-1 5 15,-6-2 3 1,-5-2 0-16,-2 2 7 0,-4-3 0 16,-6-1 16-1,-1-1 9-15,1-1 4 0,-1-2 7 16,3 1 1 0,7-3 4-16,5-3 19 0,5-1 16 15,4-3 2 1,4 0 12-16,8-1 1 0,0-1-3 15,3-1 5 1,6-4-8-16,0 0 3 0,-2-6-13 16,5-3-20-1,0 1-19 1,0-3-7-16,0 0-21 0,3 3-4 16,-1-2 7-1,-1 3 3-15,-1 3 12 0,2 1-3 16,-1 5 1-1,0 1-1-15,1 1 3 0,1 1-5 16,-3 2 6 0,3 2-11-16,-1 1-14 0,1 4-11 15,0 9-14 1,-2 5 0-16,-1 5 0 16,2 6 0-16,-1 1 0 15,2 0 0-15,0 0 0 16,0-5 0-16,2-1 0 15,-2-7 0-15,0-3 0 16,0-4 0-16,0-6 0 16,0-1 0-1,0-5 0-15,0 1 0 0,-2-5 0 16,-4-4 0 0,0-5 0-16,-6-6 0 15,-2-4 0-15,1-5 0 16,-1 0 0-16,-5 0 0 15,7 2 0-15,0 6 0 16,1-1 0-16,4 6 0 16,4 3 0-16,1 3 0 15,2 2 0-15,0 2 0 16,0 2 0 0,0 0 0-16,2 2 0 0,5-7 0 15,8-2 0 1,12-3 0-16,6-5 0 0,8-6 0 15,1-4 0 1,2-3 0 0,-6 0 0-16,-10 3 0 15,-4 3 0-15,-10 7 0 16,-6 3 0-16,-1 5 0 0,-3 2 0 16,-1 2 0-1,-3 2 0-15,0 1 0 0,0 2 0 16,0 0 0-1,0-1 0-15,0 1 0 16,0 0 0-16,0 0 0 16,0 0 0-16,0 0 0 15,0 0 0-15,0 0 0 16,0-3 0-16,0 3 0 16,0 0 0-16,0 0 0 15,0 0-35 1,0 0-36-16,0 0-132 0,0 0-31 15,0 0-48 1,3 0-63-16,-3 3-138 0,3-54-824 16,-3 51 0-1,0 2 0-15,-6-4 0 0</inkml:trace>
  <inkml:trace contextRef="#ctx0" brushRef="#br0" timeOffset="85711.94">19450 4840 4391 0,'-5'-4'100'0,"4"4"-1"15,-1-4-13-15,-1 0-12 16,0 4-1-16,3 4 0 16,-1-2-17-1,-4 15 14-15,1 5 9 0,1 8-87 16,-1 6 13 0,4 11 8-16,0-2 16 15,0 6 19-15,0 3 2 16,4 1 5-16,0-5 16 0,2-2-14 15,3-5-8 1,2-3-4-16,1-5-19 0,-1-7-4 16,0-4-1-1,5-8 4 1,-2-2 6-16,5-5 5 0,3-4 5 16,5-2 5-1,2-2 1-15,5-4-2 0,4-2 0 16,9-5 0-1,3-1-2-15,8-7-9 0,2-1-7 16,5-5-7 0,-2-1-5-16,1-3-2 0,-4 0 4 15,-6 1-1 1,-6 3-3-16,-12 2 1 16,-7 7-1-16,-9 1 5 15,-9 3 5-15,-5 4-4 16,-2 1-38-16,-4-2-70 15,-7 29-193-15,-7-28-886 16,-6 1 0-16,-13 0 0 16</inkml:trace>
  <inkml:trace contextRef="#ctx0" brushRef="#br0" timeOffset="86384.14">19492 4811 4211 0,'-2'-6'56'0,"2"-2"21"16,0-3 5-16,0-2 3 15,3 1 3-15,5 4 1 16,5-4-2-16,9 0 3 16,8-2-1-1,9 0-35-15,8-3-18 0,7-2-13 16,4-2 0-1,1 0 0-15,-4 3-2 0,-6 1-1 16,-11 3 2 0,-10 3-1-16,-7 7-4 15,-6 2 3-15,3 0 0 16,-5 2-9-16,3 5-3 0,-1 2-2 16,-2 4-2-1,1 5 3 1,3 1 0-16,-5 8 1 0,3 5 3 15,-3 2-3 1,3 9-2-16,-2 4 2 0,-2 3-3 16,2 5-2-1,1 0 7-15,1-3-2 0,-3-3-2 16,-1-4 1 0,1-4 4-16,-5-3-1 0,2-5 4 15,-1-5-4 1,-5-5 2-16,0-4 2 0,-2-8-1 15,1-3 5 1,-2-1 6-16,1-3 7 16,-1 0-19-16,2-2-305 15,-18-46-202-15,0 42-456 16,-3-5 0-16,-10-2 0 16,-7-3 0-1</inkml:trace>
  <inkml:trace contextRef="#ctx0" brushRef="#br0" timeOffset="87248.17">19648 4982 4710 0,'-1'0'50'0,"1"0"22"16,-2 0 29-1,2 0 21-15,0 0 12 16,0-1 8-16,0-1 3 16,0 1 0-16,5-4 4 15,4-4-31-15,11-5-14 16,10-2-29-16,6-4-30 0,7 2-21 15,-3 3-24 1,-7 1-52-16,-6 4-59 0,-10 4-57 16,-7 3-99-1,-7 3-840-15,-3 3 0 16,-5 1 0-16,-8 2 0 16</inkml:trace>
  <inkml:trace contextRef="#ctx0" brushRef="#br0" timeOffset="87461.59">19751 5100 4119 0,'0'-2'20'15,"7"2"0"-15,2 0 0 0,7-6-2 16,8 3-4-1,7-2-9-15,-1-6-61 16,-4 5-776-16,-7 3 0 16,-13 0 0-16</inkml:trace>
  <inkml:trace contextRef="#ctx0" brushRef="#br0" timeOffset="87676.19">19749 5247 4074 0,'18'-9'10'0,"11"-3"8"0,9-5 18 16,13-6 11-16,-4 4-1 15,2-2-13 1,-47-5-97-16,35 12-776 0,-17 4 0 15,-17 3 0 1</inkml:trace>
  <inkml:trace contextRef="#ctx0" brushRef="#br0" timeOffset="105861.19">26163 3853 4166 0,'0'-8'114'0,"0"1"23"16,0-4 23-16,0-1 3 15,0 6 0 1,0 3-2-16,0 1 2 0,0 2 0 16,-4 7 3-1,-1 5-84-15,1 7-30 0,-3 2-23 16,4 4-20-1,0-3-3-15,3-3 6 16,0-3 9-16,3-5 10 16,-3-3 9-16,0-4 37 15,5-2 83 1,13-1 32-16,9-6 10 16,15-5-2-16,17-9 11 0,6-5-6 15,5-14-5-15,-2-3-13 16,0-9-10-1,-4-2-38-15,-9-5-73 16,-4 1-30-16,-12 2-8 16,-6 6 5-16,-6 7-7 15,-6 7-1-15,-7 7 4 16,-2 6 0-16,-8 4 2 16,1 6-1-16,-3 4-23 15,-2 3-45-15,1 2-17 16,-1 2-28-16,0-1-75 15,2 6-58-15,4 3-64 16,-2 4-125-16,14 5-156 16,-18 2-705-1,-6-5 0-15,-16 0 0 0,-7 0 0 16</inkml:trace>
  <inkml:trace contextRef="#ctx0" brushRef="#br0" timeOffset="110416.25">19728 4684 3542 0,'-25'17'15'0,"-9"7"13"16,-4 10 3 0,-11 12 3-16,18 3 6 0,-3 10 5 15,4 9 8 1,5 8 3-16,2 6-2 0,8 2 11 16,6 3 0-1,6-4-1 1,10-1-8-16,12-7 2 0,8-8 21 15,11-11 27 1,13-18 17-16,10-15 2 0,13-21 10 16,10-15-14-1,10-20 3-15,4-16-1 0,0-11 8 16,-14-7-1 0,-12-4-27-16,-21 1-31 0,-15-1-26 15,-21-2-2 1,-9 1-4-16,-7 3-2 15,-11 4-4-15,-12 7-9 16,-5 7-2-16,-6 10 3 16,-5 7 2-16,2 9-69 15,2 7 52 1,1 7-25-16,-13 10-7 0,18-1-78 16,0 12-143-1,7-5-853-15,6 13 0 16,15-1 0-16,-7 5 0 15</inkml:trace>
  <inkml:trace contextRef="#ctx0" brushRef="#br0" timeOffset="111663.87">20300 5799 4044 0,'-6'-1'0'15,"3"7"32"1,15-5-28-16,-12 9 2 0,3 1 8 15,12 3-8 1,-10 7 18-16,-11 15 21 0,10-7 5 16,2 6-31-1,-4 5 30-15,3-12-30 16,-2-9 27-16,1 0-4 16,-3 6 0-16,2-17 48 15,-3-4-8-15,2-1-23 16,-2-7-5-16,0-20-1 15,-2 8-1-15,-1-11 2 16,-5 0-2-16,-2-4 2 16,-3 0-4-1,-7 3-40-15,4 6-6 0,1 7-1 16,-5 3-50 0,-1 8-4-16,-5 3 25 15,2 6-1-15,0 4 13 16,7-2-12-1,4 4 17-15,9-5 10 16,2-4 0-16,2 0 3 16,0-2 51-16,2 0 2 0,2-4-21 15,2-2-1 1,5-7-7-16,-2-5 14 0,1-6-7 16,1-3-8-1,-5 0-1-15,-2-2 9 16,1 4 5-16,-2 0 4 15,0 1 2-15,0 9 1 0,-2 5-5 16,-1 5-7 0,3 3-10-1,0 2-5-15,5 2-2 0,7 4-11 16,2 5-3 0,3 1-3-16,7 2-5 0,0-2-1 15,3 0 6 1,-2-3 5-16,1-5-4 0,-7 2 5 15,-4-3-1 1,-7 0 1-16,-4-3 1 16,-4 1 2-16,-1-1 0 15,0 0 8-15,-2 0-5 16,0 0-24-16,-14-4-54 16,12 7-116-16,-1-3-897 15,0 1 0-15,-2 2 0 16,13 1 0-16</inkml:trace>
  <inkml:trace contextRef="#ctx0" brushRef="#br0" timeOffset="112933.61">20306 5210 3796 0,'0'-1'-3'0,"0"-1"0"16,0 2 2-16,0-1 19 16,0 2 0-1,4 2-1-15,1 1 3 0,1 2 3 16,10-3-26 0,-9 0 37-16,-3-1 31 15,2-1 20-15,-1-1 22 16,-7-1 2-16,7 1 14 0,1-2 9 15,4-4 9 1,-5-1 13 0,-2 1 47-16,-1 1-25 0,-2 1-27 15,0 4-20 1,-4 0-22-16,-5 4-21 0,-2 4-14 16,-3 5-12-1,-1 2-9-15,6 4-19 0,6-4-24 16,3-3-12-1,0-1-5-15,7-3 2 0,3-2-2 16,4-2 1 0,10-3 0-16,6-5 3 0,2-4-2 15,-2-5 4 1,0-3 2-16,-7-3 5 0,-8 1 2 16,-7-1 2-1,-4 3 5-15,-4 1 1 16,-3 6-1-16,2 3 1 15,-2 3-1 1,-4 2-2-16,0 7 0 0,-6 0 1 16,6 8-5-1,3 4-12-15,1 2-11 16,3 0-10-16,11-3-27 16,6-1-36-16,12-3-112 15,12-6-914-15,7 0 0 16,2-1 0-16,-11-5 0 15</inkml:trace>
  <inkml:trace contextRef="#ctx0" brushRef="#br0" timeOffset="114330.79">20752 5401 5018 0,'-12'-13'50'16,"-2"-3"14"-16,5-4 10 15,-1-3 0-15,15 7 2 16,9 0-1-16,19-3 0 16,11 4 2-1,12 0-2-15,10-1-28 16,5 4-22-16,-2 6-23 15,-4 3-12-15,-4 10 4 0,4 11-4 16,-5 12 5 0,-3 7-3-16,-1 14-4 0,-3 9-15 15,-11 7-7 1,-6 8 4 0,-6 5 8-16,0 4 4 0,0-1-1 15,4-2 6 1,0-8-3-16,4-1 5 0,5-7 10 15,3-2 22 1,3-7 4-16,5-5-5 0,6-2 4 16,8-6 4-1,9-2 0-15,7-4-1 0,2-5 2 16,6-5 1 0,1-3-8-16,2-7-2 0,5-4 6 15,9-10 3 1,10 0 2-16,9-6-6 15,6-3-3-15,5 0-1 16,-4 0-3-16,2-4 2 0,3-3-1 16,4-3 2-1,-2-4-1 1,7-3 2-16,0-4 6 0,5-4 17 16,-1-2 14-1,5-7-8-15,-1-2 4 0,-1-4 3 16,0-3 4-1,-6-1-1-15,-7-1-3 16,-15 2-2-16,-15 2-13 16,-22 2-19-16,-14 2-8 15,-15 5 9-15,-9-4 8 16,-8-2 2-16,-2 1 2 16,-8-6 8-16,-2 0 1 15,-6 1 9-15,-8 2 19 16,-8 5 14-1,-5 0 18-15,-4 7 14 0,-2 1-6 16,-5 7 1 0,1 1-2-16,-3 5-17 15,-1 0-3-15,-1 4-5 16,1 2-12-16,1 3-12 16,2 2-24-16,2 3-26 15,0 3-13-15,-3 2-9 16,0 1-5-16,-9 5 8 15,-3 6 5-15,-5 3 0 16,-4 9-12-16,0 3-2 16,0 2 2-1,0 1 11-15,6 0 0 0,0-3 1 16,5-2 2 0,7-10-1-16,2-3 0 0,4-5 2 15,0-4 9 1,-3-2 2-16,-2-2-2 15,-2-8-3-15,1-4 8 16,2-5 0 0,7-11-3-16,-2-3-2 0,2-4-3 15,2-1-7 1,-2 3-2-16,0 5 0 0,4 5 0 16,5 5 0-1,4 6 0-15,7 2 0 0,12 5 0 16,7 1 0-1,5 5 0-15,4 0 0 0,3 5 0 16,0 1 0 0,-4 4 0-16,-5 0 0 0,-3 4 0 15,-9 1 0 1,-4-2 0-16,-6 1 0 0,-4-2 0 16,-4-2 0-1,-1-1 0 1,-2-1 0-16,-5-1 0 0,-1-2 0 15,-3-3 0 1,0 0 0-16,0-1 0 0,0 0 0 16,0 0 0-1,0 0 0-15,0 0 0 0,0 0 0 16,0 0-162 0,-3-5-93-16,0 5-138 0,-6 0-85 15,0 0-18 1,-6-1-19-16,-1 2-13 15,-3-1-16-15,-5-63-420 16,5 51 0-16,2 5 0 16</inkml:trace>
  <inkml:trace contextRef="#ctx0" brushRef="#br0" timeOffset="122415.84">26092 3494 3914 0,'5'15'16'16,"1"1"6"-16,1 3 23 16,1 0 36-16,-2 0 37 15,0-12 44-15,1-2 27 16,2-3 14-16,12-2 11 16,6-16-2-16,8 3 32 15,9-6 5-15,-2-9-6 16,5-2-28-16,-5-3-35 15,3-5-37 1,-6 3-27-16,0-1-16 0,-4 1-4 16,-1 4-9-1,-8 4-36-15,-6 4-7 16,-8 7-31-16,-2 7-93 16,-4 4-29-16,-3 5-66 15,-3 25-128-15,-12-26-955 16,-18 24 0-16,-19 1 0 15</inkml:trace>
  <inkml:trace contextRef="#ctx0" brushRef="#br0" timeOffset="127579.02">24238 4692 4210 0,'0'-6'99'0,"1"-2"38"0,-2-4 13 16,-1 0 9-1,-2 0 8-15,-2 4 3 0,-2 0 0 16,-1 1 5 0,-3-1 1-1,-3 6-83-15,-9 0-17 0,-3 2-36 16,-10 4-15-1,-6 8-7-15,-1 6-11 0,3 6-3 16,4 5 1 0,10 3-6-16,9 3-1 15,8-2-2-15,5 1 1 16,7-1-3-16,7 0 0 0,7-5 0 16,11 0 6-1,6-7-1-15,11-6 4 0,10-9 4 16,0-6 5-1,3-13 4-15,-4-5 3 0,-2-7 7 16,-7-7 3 0,-5-3-1-1,-12 0 7-15,-8-2 12 0,-9 5 9 16,-7 3-2 0,-5 4-1-16,-3 6-23 0,-5 11-29 15,-5 2-25 1,-9 7-56-16,-6 10-68 0,3 10-175 15,-5 12-815 1,4 5 0-16,-1 8 0 16,5-1 0-16</inkml:trace>
  <inkml:trace contextRef="#ctx0" brushRef="#br0" timeOffset="127888.12">24223 5139 5325 0,'0'-1'44'15,"-3"-1"-4"-15,1 1-34 16,-4 2 13-16,-6 8 17 16,-12 10 5-16,-4 10 11 15,-9 16 4-15,-2 12 2 0,0 11-39 16,3 4-5-1,0 2 4-15,1-1 36 16,7-2-14-16,4-11-43 16,5-8-42-16,6-62-103 15,10 35-110-15,8-10-815 16,9-13 0-16,8-15 0 16,3 40 0-1</inkml:trace>
  <inkml:trace contextRef="#ctx0" brushRef="#br0" timeOffset="128165.44">24111 5326 5356 0,'0'-3'17'0,"0"2"1"15,0 1 2-15,3 0 11 16,5 4 13-16,8 6 8 15,8 3 12 1,13 1 12-16,10-1 21 0,8-5-9 16,5-4 5-1,2-3-1-15,0-2 5 0,-10-2-12 16,-8 3-89 0,-9-3-115-16,0 5-1102 15,-28-1 0-15,-18 3 0 16,-10-1 0-1</inkml:trace>
  <inkml:trace contextRef="#ctx0" brushRef="#br0" timeOffset="128645.42">24212 5648 5599 0,'0'-4'46'16,"0"-1"0"-16,0 1-1 16,0 1 1-16,6 6 8 15,6 9 2-15,5 10 19 16,7 12 18-16,5 14 9 16,-4 7-42-16,-1 6 6 15,-4 1 4 1,-4-5 3-16,-3-1 3 0,-6-2-12 15,0-10 2 1,-4-9-17-16,0-7-26 16,-3-9-11-16,0-6-50 15,2-6-89 1,-2-5-225-16,-6-90-888 0,-6 74 0 16,-5-9 0-1,-1-2 0-15</inkml:trace>
  <inkml:trace contextRef="#ctx0" brushRef="#br0" timeOffset="128901.27">24238 6067 5094 0,'-26'5'21'0,"-4"5"12"0,-11 4 12 16,-8 5 3-1,8 8 1-15,7-2 3 16,5 2 0 0,8-2 0-16,10-3 4 15,8-7-20-15,6-3-31 0,10-7-74 16,15-3-104 0,8-9-887-16,12-9 0 0,6-8 0 15,-2-12 0 1</inkml:trace>
  <inkml:trace contextRef="#ctx0" brushRef="#br0" timeOffset="129157.27">24409 5911 5225 0,'0'-13'93'15,"0"1"74"-15,0-4 30 16,0 0 4-16,0 6 2 16,3 7 1-16,3 2-1 0,8 2 10 15,7 2-3 1,11 4-69-1,7 6-6-15,7 2-55 0,-2 3-31 16,7 2 10 0,0 2 3-16,-7-4 4 0,-3 0-1 15,-5-1-13 1,-7-4-31-16,-7-1-142 16,1-1-125-16,-16-7-1209 15,-4 0 0-15,0-6 0 16,-3-7 0-16</inkml:trace>
  <inkml:trace contextRef="#ctx0" brushRef="#br0" timeOffset="129328.11">24904 5994 5792 0,'0'0'32'16,"0"0"2"-16,0 0-28 0,0-2-84 15,-1 4-163 1,-8 0-868-16,-3-1 0 16,-9-1 0-16</inkml:trace>
  <inkml:trace contextRef="#ctx0" brushRef="#br0" timeOffset="141002.23">16292 7015 4592 0,'0'-6'101'0,"0"1"12"0,0 0 4 15,-2-2 0 1,4 5 1-16,1 0 2 16,6 2 5-16,4 3 8 15,6 6 6-15,9 4-83 0,2 6-9 16,11 8-7-1,-1 4 2-15,7 3 14 16,7 2 20-16,7 1 3 16,-4 1 9-1,1-4 3-15,-2 0 6 16,-7-4-10-16,-9-2 4 16,-4-4 0-16,-7-5-8 0,-8-2-9 15,-5-3-16 1,-8-5-3-16,-2-3-7 0,-2 0-9 15,-4-4-10 1,0 1-9-16,0-1-97 16,3-5-66-16,-6 6-145 15,-6-3-1014-15,0-3 0 16,-7-8 0-16,-5-2 0 16</inkml:trace>
  <inkml:trace contextRef="#ctx0" brushRef="#br0" timeOffset="141328.13">16853 6991 5506 0,'-3'-1'23'0,"-3"2"2"31,-6 11 6-31,-7 11 4 16,-8 20 12-16,-10 16 6 0,3 17 4 16,-7 8 2-16,5-3 2 15,5-1-22-15,5-10-2 16,8-10 0 0,6-8-6-16,4-14-4 0,4-7-16 15,1-9-35 1,3-8-43-16,0-32-102 15,0 24-145-15,3-5-787 16,-3-6 0-16,0-4 0 16</inkml:trace>
  <inkml:trace contextRef="#ctx0" brushRef="#br0" timeOffset="147729.24">22008 11112 4837 0,'0'-8'80'15,"0"-3"38"-15,0-1 55 16,0-2 75-16,0 3 46 15,0-1 47-15,-4 5 1 16,4 2-1-16,-3 2 0 16,2 0-58-1,1 3-21-15,-2 0-39 16,2 0-56-16,-1 5-74 16,-5 6-45-16,-2 9-48 0,-4 8 0 15,-2 13 0 1,-2 3 0-1,2 3 0-15,-3 5 0 0,1 2 0 16,1-1 0 0,-1 3-1-16,-5-2-13 0,1 4-9 15,-6-2-6 1,1 1-2-16,-1-3-11 0,-1 1-3 16,0-4 0-1,-1-2-1-15,2-5-8 0,0 0-3 16,-2 0 3-1,-3-1 10-15,-2-2 3 0,-4 3 8 16,-4-3 19 0,-1-1 6-16,-3 0 0 15,-3-5 4-15,-2-3 8 16,0-4 16-16,-7 0-4 16,-8-6 8-1,-7-3-8-15,-3-1 2 16,-5-5 3-16,0-2-4 0,1-3 14 15,-1-4 6 1,2 1 4-16,0-1-13 16,2-2 15-16,4 0-2 15,-2-2 13-15,3 0-10 16,-4-2-10-16,1 0 1 16,-7-2-14-16,3-1-11 15,-3-4-1-15,0-2 1 16,5 0-2-16,2-6-6 15,-1-2-2-15,6-1 3 16,-1-5-4-16,6 0 1 16,-3 0-6-1,1-6-1-15,-3 1-1 16,-2-3-8-16,-5-3-8 16,-3 1-8-16,-10-1-12 15,-1 0 8-15,-2-1 0 16,5 1-3-16,1-1 5 15,9-2 4-15,3 0-2 16,4-1 5 0,4 0 16-16,-1-1-1 0,0 1 12 15,0 2-4 1,0-3-2-16,1 1 0 0,1 1 10 16,2-3-1-1,1 3 2-15,3 1 7 0,-1 1-8 16,6-1 8-1,4 5 2-15,-3 0-3 0,5 1-1 16,2 7 6 0,-4 3-10-1,-3 1 6-15,-1 6-8 0,-3 2-8 16,0 1 7 0,-3 1 0-16,-2-2 3 0,2 4-11 15,-5-3 3 1,-1 5-2-16,-1 3 4 15,3 0 2-15,-1 3-2 16,-2-1 0-16,4-1-6 0,-4 2 5 16,-2 0-5-1,-2-2 8-15,-1 3 2 16,-1-6-1-16,2 1 1 16,4 1-10-16,1-2 10 15,3 1-1-15,1 0 2 16,7 2-7-16,0 0-8 15,1 0 14 1,3 1-5-16,7 2-1 16,1 0 2-16,5 2-1 15,-2-2-1-15,7 3 0 16,2 0-2-16,0 0 1 16,7 2 9-1,8-1-10-15,1 0 0 0,3 0 5 16,1-1-5-1,2 2 2-15,3-3-1 0,3 2 5 16,2-4 0 0,-1 1 2-16,2-1-7 15,0 0-5-15,0 0-10 16,0-1-6-16,5-5-21 0,2-3-9 16,2-5-4-1,2-3 7 1,1-2-15-16,0 3 0 15,-6 1-6-15,1 5 10 16,1 5 8-16,1 4 0 0,-3 1 20 16,-2-3 17-1,-1 6 4-15,-3-6-7 0,0 3 22 16,0 3-3 0,-3-2 6-16,-3 4 6 15,-5 1 5-15,-3 1 2 16,-1 0 2-16,-3-2-5 0,-2 0-3 15,2-4 2 1,-2 0-6-16,3-1-7 16,1-2 4-16,-2-3-31 15,6-7-12-15,-1-4-1 16,1-6-17-16,-1-7 6 16,3-1-3-1,3 1-9-15,-3-2-4 0,4 3 11 16,2 0-1-1,1 6 30-15,0 1 7 16,2 3 24-16,1 5 28 16,-2 3-6-16,4 6 6 15,-2 2 4-15,-2 4 9 16,-1 6 11-16,-2 13 6 16,1 8-3-16,-8 8 9 15,-2 12-17-15,0 0-2 16,-3-4 7-1,0-1 0-15,7-10 10 0,0-7-6 16,6-10-5 0,2-4-4-16,0-4 11 0,0-5-4 15,2-2 2 1,2-2-16-16,-4 0-9 16,2 0-2-16,2 0-8 15,6 0 2 1,8 0-8-16,9 3-4 15,12 4-18-15,7 4-4 16,6 7-5-16,4 2 3 0,1 3 5 16,-3 2-2-1,-4-1-2-15,0 1 2 0,-7 0-2 16,-3-2 5 0,-5 0-3-16,-6-5 5 15,-4-4-3-15,-8 0-1 16,-3-4 0-16,-6-2-2 0,-3-4-36 15,-2 1-132 1,2-3-162 0,-1 65-142-16,1-70-900 0,-1-4 0 15,-1-6 0 1</inkml:trace>
  <inkml:trace contextRef="#ctx0" brushRef="#br0" timeOffset="147877.34">15439 11328 5222 0,'0'4'18'16,"0"3"0"-16,0 5-24 15,-3 3-1044-15,14 8 1852 16,-3-4-1852-16,0-11 0 0,4-8 0 16</inkml:trace>
</inkml:ink>
</file>

<file path=ppt/ink/ink1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07:36.566"/>
    </inkml:context>
    <inkml:brush xml:id="br0">
      <inkml:brushProperty name="width" value="0.05292" units="cm"/>
      <inkml:brushProperty name="height" value="0.05292" units="cm"/>
      <inkml:brushProperty name="color" value="#FF0000"/>
    </inkml:brush>
  </inkml:definitions>
  <inkml:trace contextRef="#ctx0" brushRef="#br0">20008 5726 3838 0,'0'-4'42'0,"2"-1"36"16,-1 1 41-16,1-3 10 16,-1 4 6-1,-1-1-1-15,3 3 2 0,-3 0-2 16,0 1 2-1,3 0-25-15,2 2-4 16,1 8-22-16,3 3-37 16,-3 6-4-16,-2 6-3 0,3 4 1 15,-4-1 3 1,0 3 1 0,2-6 3-16,0-3 0 0,-1-4-5 15,-1-5-5 1,1-5 12-16,-1-6 52 15,3 0 22-15,10-5 15 16,10-8 5-16,5-8 2 0,15-10-3 16,6-17 1-1,7-11-1-15,6-7-7 0,-1-3-21 16,4 0-45 0,-2 3-30-16,-4 3-14 0,-2 7-8 15,-3 3-5 1,-7 3-4-16,-6 4 3 0,-5 7-8 15,-9 3-5 1,-7 9 0-16,-6 4-14 16,-4 6 6-1,-3 4-5-15,-7 4-7 16,0 4-7-16,0 1-4 0,0 2-23 16,0 2-57-1,3 1-26-15,-6-1-24 16,6 10-51-16,5 0-172 15,-8 13-827-15,-3-9 0 16,-3-4 0-16,-11-5 0 16</inkml:trace>
  <inkml:trace contextRef="#ctx0" brushRef="#br0" timeOffset="28388.94">22904 5034 4512 0,'0'-3'68'0,"0"-1"19"16,0 0 16-16,0-2 5 15,0 5 4-15,0-1 7 16,0 2-4-16,0-1 1 16,0 2 8-1,0 2-45-15,0 9-1 16,0 1-14-16,0 5-13 16,0 7-3-16,0 1-3 15,0 1-3-15,0 5 5 16,0 2 3-16,0 5-10 15,0 6-10-15,0 3-4 16,0 1-9-16,0 5-2 16,3 0 1-1,2 3 0-15,1 3 14 0,2 2 11 16,3 0 2 0,2-1 9-16,1 1 3 0,2-3 6 15,1 3 14 1,0-4 15-16,4 4-2 0,-1 0 3 15,-2-1-17 1,0 7 9-16,-3-1 0 16,-2 4-10-16,0-1-4 15,1 1-5-15,2-3-8 16,-4-1-14-16,3-3-5 16,-5-1-4-1,2-2-4-15,0-1-16 0,-4 2 2 16,-1 3 2-1,1-3 2-15,-4 2 1 16,-1-3-5-16,1-4 3 16,0-5 7-16,-1-2-2 0,3-7 9 15,-2-2-16 1,-1-2 0-16,2-7-5 0,-2 2-6 16,0-4-4-1,0-4-1-15,0-1-2 0,0-5-8 16,0-2 8-1,0-3-5 1,0-6 9-16,-1-2 1 0,1-2 3 16,0-1 2-1,0 2 3-15,1-3 11 0,2 0-3 16,6-2 11 0,3-1-5-16,2 0-8 0,5 0 8 15,3 0-13 1,6-1 2-16,5-2 3 0,0 0-8 15,2-1-5 1,0 0 0-16,-4 0-14 0,4-1 0 16,-2 2 15-1,3 1-12-15,0-1 8 16,3 3-2-16,-1-3-3 16,4 0 2-1,0-1 1-15,-1-3-2 0,3 3 1 16,-2-3 3-1,1 0-11-15,-2 0 10 16,0 2-3-16,-2-1 1 16,2 0 0-16,-1 1-2 15,0 1-2-15,0-2 1 16,-1 2 7-16,6-2-5 16,-6 3 9-16,4-2-9 15,-1-2 1-15,3 3-3 16,-3-3 7-1,2-1-3-15,1 1-4 0,-3 1 9 16,-1-3-10-16,0 2 11 16,0 1-8-16,-3 0 1 15,0-2 2 1,4 4-1-16,-1-1 4 16,-1 0-1-16,3-1 5 15,5 0-9-15,-1 0 8 16,1 1-10-16,-2-2 1 15,-1 1 6-15,-1-1-2 16,-6 0-4-16,-2 1-7 16,-2 1 11-1,-7-2-1-15,-4 3 2 0,1-2 0 16,-7 3-1 0,-3-2-1-16,-1 1-2 0,-4 1 7 15,1-1 5 1,-2 1-1-16,-2-1-2 0,1 2 1 15,-3-3-1 1,-1 0 5 0,0-2 5-16,1 0-1 0,-2-3 1 15,-1-1 0 1,2-2 9-16,-3 1 1 0,2-2-8 16,-2-1 3-1,1 1 1-15,-1-6 4 0,0 0-10 16,-3-3 1-1,3-4-10-15,-3-4-2 0,0-2-1 16,0-5 0 0,0-1 8-16,0-1-3 0,0-4-2 15,0 3-8 1,-3-3 6-16,-3 0 1 0,0 0 10 16,-3-2-3-1,0 1-9-15,-1-1 1 0,-2-4-6 31,2 0 0-31,-6-3 0 16,5 0 0-16,-2-6 0 0,4 2 0 16,-2-1 0-1,4 3 0-15,-4 0 0 0,5 1 0 16,2 4 0 0,-1 0 0-16,-1 0 0 0,-3 1 0 15,3-2 0 1,0 1 0-16,-2-6 0 15,0 2 0-15,0 2 0 16,0 0 0-16,1 1 0 16,-2 6 0-16,0 0 0 15,-2 2 0-15,1 2 0 16,-2-1 0-16,-3 2 0 16,1 3 0-1,0-3 0-15,-2 5 0 0,2-2 0 16,-2 2 0-1,4 4 0-15,-1-1 0 16,5 1 0-16,-1 2 0 16,0 0 0-16,1 0 0 15,-1 2 0-15,3 4 0 16,-3 1 0-16,3 3 0 16,0 1 0-16,3 1 0 15,-3 0 0-15,3 2 0 16,-3 3 0-16,2-1 0 15,-1 2 0-15,1 1 0 16,-3 1 0 0,1 0 0-16,-2 4 0 0,0-1 0 15,-3 2 0 1,-2 0 0-16,-1 1 0 0,-5 2 0 16,-7-2 0-1,-7 3 0 1,-4 0 0-16,-6 0 0 15,-5 0 0-15,0 0 0 16,-2 0 0-16,-2 4 0 0,0-1 0 16,-2 1 0-1,-3 2 0-15,5 0 0 0,-6 1 0 16,5-1 0 0,1 2 0-16,-1 1 0 0,3-1 0 15,2 2 0 1,1 1 0-16,-2-1 0 0,1 3 0 15,4-1 0 1,-1 0 0-16,4-1 0 0,-2-1 0 31,-4 0 0-31,0 2 0 16,-1 0 0-16,-2 0 0 16,-1 2 0-16,-3-3 0 15,0 2 0-15,0-1 0 0,1 2 0 16,2-3 0-1,1-1 0-15,1 4 0 0,1-6 0 16,2 0 0 0,-2 2 0-16,1-2 0 15,3 2 0-15,-2-1 0 16,4-1 0-16,2 2 0 0,-1-3 0 16,4 1 0-1,4-1 0-15,2 1 0 16,-1-1 0-16,2 1 0 15,1-1 0 1,-1 2 0-16,3-2 0 0,2 1 0 16,1-2 0-1,5 0 0-15,0 1 0 16,10-2 0-16,-1-1 0 16,4-2 0-16,4-1 0 0,1-1 0 15,-1 0 0 1,2 0 0-16,-2 0 0 15,1 3 0-15,1-3 0 16,-2 0 0-16,2 1 0 16,0-1 0-16,-1 0 0 15,1 0 0-15,0 0 0 16,0 0 0-16,-2 0 0 16,2 0 0-16,0 0 0 15,0 0 0 1,0 0-112-16,-1 1-125 15,-5 3-213-15,-4 3-1028 16,-7-3 0-16,-9 1 0 16,-4-5 0-16</inkml:trace>
  <inkml:trace contextRef="#ctx0" brushRef="#br0" timeOffset="35040.05">24482 7856 3626 0,'0'-3'130'0,"1"-1"41"15,1 0 24-15,-1 0 8 16,-2-1 0-16,1 5-1 15,0 0 0-15,1-1-2 16,-1 1 2 0,0 0-82-16,0 0-51 15,0 6-40-15,0 2-24 16,0 6-9-16,0 3 1 0,-1 6 3 16,-1 2 2-1,-1-1 8-15,2 8 0 16,1 0 6-16,-2 6 1 15,2 1 4-15,3 6 2 0,2 1 6 16,1 4 3 0,3 4-4-16,4 4 4 15,-2 3-6-15,2 4 5 16,-7 1 0 0,1 2 3-16,-3 0 0 0,1-1 0 15,0-1-4 1,4 3 0-16,-1-2 10 0,5 2 0 15,-2-3 5 1,-2-1-11-16,1-7 11 0,-2 3-2 16,1-7 8-1,-3-7-3-15,-1-3 1 16,2-2-5-16,-1-6-1 16,0-8 1-16,-3 1-4 15,2-6 3-15,-2-7-8 16,3-3-11-16,-5-3-8 0,1-3-4 15,-1-3-18 1,1-1-45 0,-2-2-51-16,4-1-84 0,1 5-192 15,-5-5-820 1,3-3 0-16,-3-6 0 0,-8-3 0 16</inkml:trace>
  <inkml:trace contextRef="#ctx0" brushRef="#br0" timeOffset="35456">24155 9407 4811 0,'0'0'15'0,"0"0"14"16,0-2 28-16,0 2 20 16,3 2 10-16,6 6 10 15,3 5 13-15,5 3 16 16,5 5 16-16,6 0 0 15,0-1 16-15,5 0-3 16,3 0-20-16,6-3-10 16,4-1-14-16,3-1-44 15,5-2-68 1,-1-2-78-16,1-3-131 16,0-5-1020-16,-4 0 0 15,-2-7 0-15,-7-7 0 16</inkml:trace>
  <inkml:trace contextRef="#ctx0" brushRef="#br0" timeOffset="35733.58">25005 9366 4010 0,'0'-15'166'0,"0"4"34"16,0-4 16-1,0 1 2-15,0 4 0 0,-3 9 0 16,-6 5 0 0,-7 8 4-16,-5 8 1 0,-3 6-124 15,-2 9-31 1,2 0-33 0,3 7-10-16,3-6-4 0,1 1 13 15,2-3-21 1,2 2-87-16,5-17-191 15,-4 12-908-15,-7 1 0 16,-5-9 0-16</inkml:trace>
  <inkml:trace contextRef="#ctx0" brushRef="#br0" timeOffset="36458.79">23565 10362 4285 0,'16'-2'48'16,"6"-2"13"-16,11-3 15 16,13-1 19-16,8-3 11 15,10-1 18-15,11-3 13 16,12-1 16-16,8 0 4 15,6-5-34 1,7 2 1-16,5-2-10 0,5 2-13 16,1-2-15-1,3 1-14-15,-5 2-16 0,-3-2-13 16,-4 1-14 0,-1-6-1-16,-4 6-6 0,-1-5-6 15,-5 2-4 1,-10 2 6-1,-9 2 11-15,-10-1 6 0,-11 5 7 16,-6 1-4 0,-10 2 0-16,-5 2-1 0,-8 0 2 15,-9 3-8 1,-9 3-38-16,-7 1-53 16,-3 1-169-16,-15-2-986 15,-17 10 0-15,-13-2 0 0,-16 1 0 16</inkml:trace>
  <inkml:trace contextRef="#ctx0" brushRef="#br0" timeOffset="37674.72">23490 10528 4910 0,'0'-2'11'0,"0"1"12"15,0 0 15 1,0-1 11-16,0 6 16 16,0 8 6-16,0 9 6 15,0 7 13-15,0 13 7 0,0 7-2 16,0 4 11-1,0 9-8-15,0 1-7 0,0 6 0 16,0 3-10 0,0 4-4-1,0 3-7-15,0 4-14 0,0 3 8 16,0 1-8 0,0 1-16-16,0 0 2 0,0 1-8 15,0 0-16 1,3-3-10-16,-2 5-2 0,2-4 7 15,0-3 1 1,3-1-9-16,-2-6 0 16,3-6 1-16,-1-1 0 15,0-7-2-15,0-2 2 16,2-5 9-16,2-3-9 16,2 6-6-16,1-6 0 15,0-1-7-15,-3-3 7 16,1-5 3-1,-2-8-5-15,0-1 2 16,1-7 6-16,2-2 6 16,5-5 5-16,3-3 6 15,5-6 7-15,2-1 8 16,3-4-12-16,5-1 10 16,3-4 0-16,10 1 6 15,2-2-11-15,8-2-2 16,9-2 20-16,3-1 7 15,2-2 12-15,6-3 20 16,4-1 29 0,8-3 5-16,7 2 4 0,3-1-5 15,6 1 7 1,5 0-8-16,-1 0-18 16,4 2-12-16,4-2-20 15,2 2-26-15,-2 0-22 16,-1 2-19-16,0-2-3 15,-1-1 0 1,-6 0 0-16,0-7 0 0,-3 5 1 16,1-1-1-1,-8 2 0-15,-5-2 0 0,-8 4 0 16,-15-2 0 0,-3 1 0-16,-12-1 0 0,-8 4 0 15,-12-3 0 1,-5 1 0-16,-2 4 0 0,-9-2 0 15,-2 1 0 1,-5 2 0-16,-1-2 0 16,-2 1 0-16,1-3-20 15,-9-1-210-15,-27-1-1358 16,24-3 0 0,-7-11 0-16,-4-7 0 15</inkml:trace>
  <inkml:trace contextRef="#ctx0" brushRef="#br0" timeOffset="38604.74">26190 9862 4499 0,'0'0'17'16,"0"0"29"-16,0 0 27 16,0 6 26-16,0 9 6 15,0 14 13-15,6 9 24 16,-3 13 15-16,6 10 19 16,5 5-1-1,2 2 18-15,-2 10-17 16,4 1-6-16,-4 5-18 15,-3 4 15-15,0 2 3 0,-2 2-12 16,-2 4-13 0,3 0-11-16,-1-2-18 0,-1 6-20 15,0 0-13 1,0 0-15-16,-1 0 3 0,2-4-14 16,2-2-8-1,3-5-9 1,0-6-3-16,-3-5-11 0,4-2 6 15,-6-1 13 1,2-1 7-16,-1-1 6 0,-1-4-11 16,0-3-6-1,-3-4-7-15,2 0-2 0,-1-5 0 16,-1-2 1 0,-3-4 1-16,2-2-14 0,1-10-8 15,-2 3-10 1,-2-3 0-16,-1-3-2 0,-1-1 0 15,2-8 0 1,-2-7 0-16,0-5 0 16,0-2 0-16,0-6 0 15,1-4 0-15,-1-1 0 16,0 1 0-16,0-3 0 16,0-3 0-1,0 1 0-15,0-4-209 0,0-20-268 16,-3 7-1024-1,-4-11 0-15,-7-15 0 16</inkml:trace>
  <inkml:trace contextRef="#ctx0" brushRef="#br0" timeOffset="43957.39">22730 4081 4443 0,'0'-5'125'16,"0"-1"23"-16,0-2 25 15,0 0 33-15,0 2 57 16,0 1 39-16,0 3 14 16,0 0 8-16,0 1 0 15,0 0-102-15,0 1-24 0,0 0-32 16,0 0-29 0,0 0-36-16,0 2-56 0,0 2-42 15,0 7-10 1,1 6-6-16,1 7-3 0,1 4-3 15,1 5 5 1,4 3 9-16,-4 4 5 0,5-1 8 16,-4-1 2-1,3-4 11 1,0-1-42-16,1-6-120 0,-2-2-79 16,1-9-151-1,0-13-970-15,-4 7 0 0,-1-7 0 16,1-6 0-1</inkml:trace>
  <inkml:trace contextRef="#ctx0" brushRef="#br0" timeOffset="44618.66">22710 4177 4136 0,'-6'-13'156'15,"-1"-3"32"1,-3-3 44-16,0-1 26 0,7-1 40 16,2 3 30-1,-1 4 20-15,4 1 3 0,2 1 0 16,9 1-120 0,6 1-42-16,8 1-29 0,9 0-53 15,4 5-22 1,1 1-48-16,1 3-38 15,-3 6-15 1,-9 1-2-16,-5 7 5 16,-9 3-3-16,-10 5 5 0,-4 0-4 15,-7 6 5-15,-7-1-2 16,-11 2 7 0,-4-1 2-16,-10 1-8 0,0-2 1 15,4-4-5 1,3-5-5-16,9-4 1 15,7-3 0-15,7-7-10 16,4-2-39-16,3-1-53 16,8-4 6-16,8-1-1 15,5-4-2 1,11 0-2-16,10-4 9 0,1 1 0 16,1 3 0-1,-1 2 14-15,-6 3 35 0,-8 1 54 16,-3 1-4-1,-13 5 3-15,-6 1 5 0,-2 2 3 16,-5 5-2 0,-11 4 6-16,-5 1-1 0,-9 2 4 15,-12 1 4 1,-2 0 5-16,-2 0 7 16,4-1-7-16,7-9 6 15,8 1-2 1,3-5-24-16,15 2-74 0,11-6-263 15,9-2-800 1,12-5 0-16,9-6 0 0,10-8 0 16</inkml:trace>
  <inkml:trace contextRef="#ctx0" brushRef="#br0" timeOffset="45034.76">23332 4182 4306 0,'-8'-4'102'0,"2"0"31"15,-1-2 4-15,-3 1-1 16,-3 4 2-16,4 3 0 0,-2 2 0 16,3 6 0-1,1 1 0-15,4 4-77 0,3 1-14 16,3 0-26-1,7 1-2-15,6-3 4 0,2-2 4 16,9-2 0 0,5-6 3-16,-5-1 1 15,0-4 4-15,-4-3 1 16,-5-5-3-16,-5-2 3 16,-4-6 13-16,-7-2 6 15,-4-2 13-15,-4 0-1 16,-1 6-8-16,-10 0 7 15,2 5-11-15,-6 3-45 16,7 3-49 0,3 3-95-16,6-1-167 15,2 1-876-15,4 1 0 16,7 0 0-16</inkml:trace>
  <inkml:trace contextRef="#ctx0" brushRef="#br0" timeOffset="45706.61">23493 4051 4444 0,'-2'-8'148'0,"2"2"23"16,0-4 8-16,0 0 11 15,3 3-1 1,6 1 0-16,9 3 1 15,2 0-2-15,7 3 1 16,0-2-122-16,-3 7-36 16,-4 1-24-16,-10 7-5 15,-2 4-9-15,-5 5 0 16,-6 3 12-16,-8 4-2 16,-7-3 4-1,-3 2-2-15,-5-3 6 0,-4-4 4 16,13-5 4-1,3-4 6-15,7-5 19 0,4-4 0 16,4-3-58 0,3-6-6-16,8-7-9 0,4-6-8 15,6-5-10 1,8-6-9-16,-3-2-5 16,-3 3-7-16,-4-1-19 15,-4 5 10-15,-5 5 55 16,-2 3 20-16,-5 6 20 15,-2 3 17 1,-2 5 1-16,1-2 2 0,-1 5 2 16,-1 0 0-1,1 5 0-15,-3 2-9 0,1 4-10 16,1 3-7 0,1 4-6-16,0-1 12 0,3 2 14 15,6-2 13 1,3-1 12-16,9-2 13 0,8-4 11 15,4-2 1 1,5-4 5-16,3-2-7 0,-3-2-3 16,-2-2-17-1,-5 0-28 1,-12-1-56-16,-7 1-81 0,-7 1-135 16,-7-1-162-1,-1 2-826-15,-8 2 0 0,-2 1 0 16,-5 0 0-1</inkml:trace>
  <inkml:trace contextRef="#ctx0" brushRef="#br0" timeOffset="48586.57">23526 5639 3904 0,'3'0'138'16,"0"0"32"-16,-1 0 21 16,1 0 8-16,-3 0 4 15,0 0 4-15,1 0-1 16,-1 0 0-16,0 0 2 16,0 0-84-1,2 0-53-15,-2 0-32 0,1 0-15 16,2 0 5-1,3 0 25-15,1-1 2 16,4-3 5-16,6-2 3 16,-1-5 5-1,1-1 5-15,-1-5-3 0,-1-1 0 16,-1-2-6 0,-4 1-8-16,2-3-26 0,-2-2 3 15,-2 2 0 1,-2 1 0-16,-1 1 0 0,-5 0-8 15,3 3 9 1,-3 0-1-16,0 3 20 16,0 1-2-16,0 1 3 15,0 1-7-15,-3 4-10 0,0-1-4 16,0 3 4 0,-3-1-1-16,2 3-5 0,1 0-4 15,1 2-20 1,1 1-10-1,1-1-7-15,0 1-12 0,0 0-3 16,0 0-4 0,0 0-10-16,0 1 1 15,0 5-5-15,0 1 7 16,-2 5 1-16,2 4 7 16,-1 0-1-16,1 5 13 15,0 1 12-15,0 3 1 0,0 3 4 16,0 1-4-1,0-1 7-15,0 1-4 16,0-3 2-16,1-2 9 16,4-3 2-16,2-6 1 15,0-2 3-15,6-2-22 16,5-4-51 0,1-3-62-16,5-2-89 0,5-5-1111 15,-5 0 0 1,1-3 0-16,-5-3 0 15</inkml:trace>
  <inkml:trace contextRef="#ctx0" brushRef="#br0" timeOffset="49034.81">23901 5547 4437 0,'0'0'77'15,"0"0"34"1,1 0 13-16,-1 0 28 16,0 0 9-16,6 0 7 0,5 0 5 15,2-2 4-15,4-1 7 16,3-1-24 0,-1-3-43-16,-4 0-34 15,2-3-3-15,-7-1-20 16,0-1-10-16,-6 2-10 15,-3 1-2-15,-1 0-8 16,-1 2-11-16,-7 1-14 16,-1 5-6-16,-5 0-4 15,-5 2-9-15,2 3-18 16,-1 3 2-16,1 1 2 16,4 6 0-1,4 4-4-15,5 0 8 0,1-1 8 16,6 3 12-1,1-2 6-15,8-3 8 0,8 0-9 16,3-5-26 0,5-3-37-1,9-3-74-15,1-2-206 0,-8-2-794 16,-4-7 0 0,-8-3 0-16</inkml:trace>
  <inkml:trace contextRef="#ctx0" brushRef="#br0" timeOffset="49525.48">24165 5492 4116 0,'0'-1'92'16,"0"-1"-5"-1,0 2 8-15,2-1 15 0,1 2 4 16,0 5 3 0,3 2 4-16,2 5-1 0,1 2 7 15,-2 1-85 1,-2-2-3-16,-4-1 9 0,2-5-4 15,-3-1 2 1,0-4 9 0,0-1-2-16,0-2 1 0,0-3 3 15,0-3-3 1,-3-4 1-16,3-4-2 0,0-5-2 16,0-1-6-1,0-4-16-15,3 0-13 0,0 4-6 16,2 1 8-1,7 4-3-15,3 2-4 0,6 3-3 16,4 2 0 0,-1 4-2-16,-1 1 2 15,1 2-5-15,-3 2 0 16,-5 2 2-16,-2 5 0 16,-6 2 6-1,-2 5 11-15,-4 3 25 16,-2 0 21-16,0 1 10 0,0-1 0 15,-2-2-3 1,-1 0-54-16,-2-4-56 0,4-2-95 16,-2-2-1105-1,3-4 0-15,3-1 0 16</inkml:trace>
  <inkml:trace contextRef="#ctx0" brushRef="#br0" timeOffset="50325.3">24628 5397 4210 0,'-12'0'65'16,"-2"-4"30"-16,-5 4 7 16,-1 0 2-1,-1 4 3-15,6 0 1 0,3 4-1 16,1 1 3-1,4 5 0-15,2-3-37 16,4 2-17-16,-1-5-24 16,5 0 13-16,5-6 14 15,1-1-2-15,6-1 1 16,7-1 3-16,5-5-3 16,-3-2-1-16,-2-4-5 15,-6-5-6-15,0-3-6 16,-9 2-18-1,-4 3-15-15,-2 3-2 0,-1 2-4 16,-3 5-8 0,0 2-4-16,-2 2-2 15,-2 2-8-15,-2 3-10 16,5 3-2-16,1 2-3 16,3 7-2-1,0 1-5-15,-2-1 2 16,-1 2 4-16,-3 0 0 15,0-4 1-15,0 1 12 16,-5 0 7-16,0-5 2 0,1 0 1 16,1-2 3-1,1-2 3-15,2-2 2 0,-1 0 0 16,4 0 3 0,3 0-4-16,-3-1-4 0,3 0 0 15,5 1 3 1,4 2 1-16,4-1 4 0,7 2 3 15,4 0 2 1,-1 2 1 0,-2-1 2-16,-2 2 3 0,-5 0 3 15,-4 1 5 1,-3 1 11-16,-7-1 5 16,-2 2 7-16,-3-3 4 15,-8-1 9-15,-2 1 13 0,-11-2 6 16,-5 0 3-1,-2-2 4-15,-2-1 5 16,3-3-8-16,8 0 4 16,3-2-4-16,8-2-14 0,5-5-70 15,5 3-66 1,7-8-121-16,7-5-990 0,12-3 0 16,5-5 0-1,8-4 0-15</inkml:trace>
  <inkml:trace contextRef="#ctx0" brushRef="#br0" timeOffset="50634.51">24849 5188 4866 0,'0'-4'128'15,"0"-3"28"1,0 0 18-16,0 0 9 0,0 1-20 16,0 5-1-1,0-1 7-15,1 4-2 16,2 2 7-16,1 4-99 16,2 3-23-1,1 5-26-15,0 3-18 0,-2 5-5 16,4-1 19-1,-3 1-53-15,0 4-53 16,-3-2-54-16,-1 2-1117 16,-2-6 0-16,0-2 0 15</inkml:trace>
  <inkml:trace contextRef="#ctx0" brushRef="#br0" timeOffset="51274.92">24688 5360 5052 0,'-2'-3'96'15,"2"-1"18"-15,-1 0 20 16,1 0-7 0,3 0-4-16,6 2-2 0,6 1 3 15,11-1 3 1,7 0-4-16,7-3-78 15,1 2-29-15,-2-1-19 16,-3-4-22-16,0 1 9 16,-13 1 3-16,-7 0 2 15,-3 2-2-15,-6 1-3 16,-3 0 6-16,-2 2 9 16,-2 1-3-1,0-2-1-15,0 2 1 0,1 0 1 16,3 2 1-16,0 2-1 15,2 3 0 1,3 1 0-16,0 3 1 0,0-2 0 16,2 0 9-1,2-3 1-15,-1-2 6 16,2-3 3-16,1-1-2 16,-2 0 3-16,3 0 4 15,-6-1-1-15,1 1 6 16,-10-1-9-1,2 1-17-15,-3 0-2 0,-1 0-7 16,1 0-4 0,3 0 4-16,0 1-4 0,1 2 1 15,4 1 4 1,2 0 1-16,7-1 14 0,4-2 17 16,4 1 7-1,2-2 3-15,-4-2 3 0,1-2 6 16,-9-1 1-1,-4-2 2 1,-5-5 0-16,-3 5-16 0,4-1-114 16,-43-14-52-1,27 19-1125-15,-3 6 0 0,-9 3 0 16</inkml:trace>
  <inkml:trace contextRef="#ctx0" brushRef="#br0" timeOffset="52117.63">23633 6098 5372 0,'1'-6'68'16,"-1"3"-1"-1,0-2-7-15,2 0 1 0,1 7-2 16,-2 6-2 0,-1 3 2-16,0 8 12 0,3 6 7 15,-3 4-61 1,0 1-1-16,0 2 3 0,0-4 13 15,0-3-6 1,0-4-3-16,0-8 4 0,0-3-3 16,0-7-25-1,0-2-17 1,0-3-7-16,3-5-3 0,3-3-2 16,2 0-7-1,5-1 8-15,9 0 4 0,2 1-1 16,4 4 1-1,8 3 15-15,-4 1 10 0,1 1-2 16,-6 4 3 0,-4 2 5-16,-8 5 1 0,-5 2 7 15,-7 4 22 1,-6 2 21-16,-4 1-2 16,-13-1 2-16,-1 0 3 15,-6-3-1-15,-3-2-29 16,4-4-42-16,8-3-101 15,3-3-1114 1,12-8 0-16,3-2 0 0,11-11 0 16</inkml:trace>
  <inkml:trace contextRef="#ctx0" brushRef="#br0" timeOffset="52458.91">23935 6225 4365 0,'7'-2'67'0,"0"1"38"16,2 1 34-16,2 0 19 16,0 6 13-16,-2 4 8 15,-1 0 10-15,-2 8 9 16,-2 0 12-16,-2-4-18 16,-1 1 2-16,-1-7 25 15,0-4 23-15,0 0-14 16,0-4-13-1,0-1-9-15,0-5-9 16,0-3-9-16,0-8-12 16,5-6-16-16,3-4-61 15,5-2-117-15,2 0-127 16,6 1-70-16,-6 4-48 16,3 1-1228-16,-1 13 0 15,-2 3 0-15,-4 3 0 16</inkml:trace>
  <inkml:trace contextRef="#ctx0" brushRef="#br0" timeOffset="52853.31">24187 6214 4161 0,'3'2'135'16,"1"-2"26"-16,2 0 16 15,3 0 3-15,6 0 8 16,0-3 7-16,3 0 6 16,-1-3 5-1,-4-2 8-15,-2-3-74 16,-3-1-46-16,-4 2-18 0,-4-3-5 16,2 2 12-16,-5 3-13 15,-5 2-10 1,0 3 0-16,-8 3-12 0,-1 1-9 15,1 5-16 1,-1 3-7-16,5 1-7 0,5 5-26 16,2 0-11-1,4 1 18-15,1 0-28 16,4-1-33-16,8-2-28 16,6-3-47-1,12-5-71-15,14-2-34 0,24-2-270 16,-12-4-520-1,2-3 0-15,-5 0 0 0,-5-4 0 16</inkml:trace>
  <inkml:trace contextRef="#ctx0" brushRef="#br0" timeOffset="53237.59">24659 6139 4502 0,'-4'-5'140'0,"-7"-1"4"16,-1-3 4-1,-9 3 7-15,3 3 2 16,-11 2 1-16,5 3 1 15,-3 4 2-15,6 5 1 0,1 1-134 16,4 7-6 0,4-3-4-1,2 1-2-15,7 0-2 0,1-4 2 16,5-1-7 0,6-5 3-16,3-4 1 0,7-3-1 15,4 0 1 1,6-3-6-16,3-6-11 0,-4-4-13 15,-2-3-13 1,-5-2-3-16,-8 0 8 0,-6 4 1 16,-3 1-1-1,-4 5-7-15,0 4-10 16,0 3 7-16,1 1 14 16,-1 2 9-16,0 5 12 15,0 1-3-15,2 4-15 16,-2 1-72-1,10 2-1041-15,8-2 0 0,8-3 0 16</inkml:trace>
  <inkml:trace contextRef="#ctx0" brushRef="#br0" timeOffset="53770.55">24938 6129 4826 0,'-14'-6'94'16,"-1"2"10"-16,-6 0 3 16,-6 2 2-16,7 0-13 15,-1 6 6-15,3 3 10 16,5 3 4 0,5 2 5-16,7 1-121 15,2 1-5-15,2 0 20 16,0-2 9-16,2 0 15 0,1-4 14 15,4-4 1 1,12-4-3-16,3-4-7 0,5-3-21 16,2-3-3-1,-7-2-3-15,1-10-8 16,-5-4-11-16,-5-1-46 16,-5-2 62-16,-2-9 29 15,-5 6 21-15,-4 0 54 16,0 4 46-16,0 6 76 15,0 7-6 1,0 7-18-16,0 3-5 0,-1 2 32 16,-1 3-63-1,1 3-39-15,-2 4-29 16,2 5-49-16,1 7-35 16,0 6-27-16,0 4 3 15,5 3-4 1,-2-3 4-16,4 0-8 15,2-2-38-15,2-2-167 0,0-4-66 16,22-7-219 0,-12-1-933-16,1-8 0 0,3-4 0 15,-2-7 0 1</inkml:trace>
  <inkml:trace contextRef="#ctx0" brushRef="#br0" timeOffset="54037.66">25227 5932 5080 0,'0'-3'86'15,"-3"-1"4"1,1 0-1-16,1 0-2 16,1 4 5-16,-2 2 0 15,2 4 2 1,0 3-1-16,2 7 3 0,-1 1-74 15,1 8-12 1,2 2-24-16,1-2-27 0,2 7-90 16,-4-8-80-1,8-3-123-15,-8-2-706 0,-2-6 0 16,-4-10 0 0</inkml:trace>
  <inkml:trace contextRef="#ctx0" brushRef="#br0" timeOffset="54592">25056 6103 4786 0,'0'-5'125'0,"0"-1"17"16,0 2 6-16,0-5-3 0,5 5 1 16,12-2 1-1,5 1-1-15,12-3-3 0,6-1-1 16,5-2-117-1,-4 3-22-15,-2-3-22 0,-5 1-8 16,-8-1 2 0,-6 1 0-16,-9 4 1 15,-3 1-3-15,-3 3-4 16,-2 1-5-16,-2 1-3 16,2 0-4-16,-1 0 9 15,4 4-5-15,7 5-8 16,-7 2-19-1,4 3-7-15,-2-1 10 16,2 0 8-16,-7 14 62 0,1-17 15 16,-2-4 13-1,-1 3 7-15,-2-5 20 16,1-15 17-16,1 12 28 16,-1-2 11-16,2-5-5 15,2-2 1-15,2-6-54 16,0 1 0-16,5 2-10 15,2 1-10-15,2 2-7 16,6 1-5-16,1 3 0 16,3 2-5-16,2 1 3 15,-3 4 0-15,-7 2 1 16,-4 4 5 0,-7 2-76-16,-3 0-83 15,-10 18-1150-15,-11 2 0 16,-14 0 0-16,-10 5 0 15</inkml:trace>
  <inkml:trace contextRef="#ctx0" brushRef="#br0" timeOffset="55370.69">24010 6769 5063 0,'-17'-2'49'0,"-7"2"10"16,-7-1 6-16,-3 2 5 16,5 5 4-16,4 3 1 15,3 4 2 1,9 2 3-16,5 5 4 16,4-1-37-16,4-1-7 15,3-1-4-15,5-4-3 16,6-5-1-16,8-4-3 15,6-4 2-15,5-5-1 16,3-8-2-16,-4-2-2 16,-4-8 1-1,-6-6-5-15,-7-1-3 16,-5-4-6-16,-2-1 5 0,-7-2 5 16,1 2 17-1,-2-1 26-15,0 8 12 0,-2 3 33 16,1 8 6-1,-1 6-7 1,-1 7-22-16,-1 1 0 0,1 3-2 16,1 3-5-1,2 7-15-15,-1 4-16 0,1 4-3 16,0 5-38 0,0 2 0-16,3 2 11 0,3-1 26 15,3 2-39 1,9 0-172-16,1-3-115 0,1-3-1084 15,3-8 0 1,-3-3 0-16,-6-9 0 0</inkml:trace>
  <inkml:trace contextRef="#ctx0" brushRef="#br0" timeOffset="55776.05">24256 6755 5213 0,'0'0'25'16,"0"0"0"0,0 0 7-16,0 0-35 0,3 0 79 15,1 0 12 1,6-2 7-16,4 2 8 0,6-4-7 16,0-3-19-1,2-1 0-15,-1-4-1 0,-3-4-5 16,-4 1 40-1,-5 2-79-15,-6-1 0 0,-2 3 4 16,-2 5 5 0,-4 1-8-16,-5 4-4 15,-4 1-4-15,-4 2 0 16,-3 8 1 0,0 0-2-16,5 5-2 0,4 6 7 15,5 2 7 1,4-3-7-16,6 1 17 0,4-2 1 15,5 0-41 1,7-7-39-16,8-2-22 0,35-5-62 16,-23 5-1178-1,0-10 0-15,-7-4 0 0</inkml:trace>
  <inkml:trace contextRef="#ctx0" brushRef="#br0" timeOffset="56234.82">24550 6703 5200 0,'-4'-5'81'0,"1"0"1"16,0 1 1-16,0 1 3 16,0 2 4-16,0 5 3 15,3 4 5 1,0 1 4-16,0 3 5 0,0 5-67 16,0 1-2-1,0 1 5-15,0-5 10 0,3-1 5 16,-3-3 12-1,0-6 23-15,0 0 2 16,-3-4-5-16,-1 0 4 16,1-4-7-16,-2-3-2 15,-1-5-11-15,2-8-21 16,2-5-8-16,4-2-31 16,-4-4-26-16,5-1-5 15,0 2-3-15,2 8-11 16,4 3-9-16,4 5-12 15,3 4-6 1,-2 6-3-16,3 1-8 0,-3 5 12 16,-7 3 3-1,-1 6-2-15,-4 3 18 16,-1 4 29-16,-1 3 24 16,0 4 16-16,-3-3 17 15,0 0-10-15,-3-3-10 16,3-4-72-16,-3-3-1275 15,11-2 0 1,-4-6 0-16,5-5 0 0</inkml:trace>
  <inkml:trace contextRef="#ctx0" brushRef="#br0" timeOffset="56522.97">24817 6457 4355 0,'-3'-10'207'16,"3"2"85"-16,0 0 76 15,0-1 12 1,0 5-14-16,0 5-7 0,0-2 4 16,0 6-5-1,0 3 9-15,0 4-159 0,0 6-37 16,3 6-96-1,0 1-100-15,3 1-152 0,5 4-92 16,-4 1-1210 0,-1 0 0-16,-3-9 0 0,-1-4 0 15</inkml:trace>
  <inkml:trace contextRef="#ctx0" brushRef="#br0" timeOffset="57151.82">24694 6649 5013 0,'-2'-7'191'0,"2"1"14"0,-1-2 6 16,-1 0 0 0,11 2-2-16,5 2-2 0,12-2 4 15,5 1 2 1,11-2 11-16,0 0-128 0,-1-1-70 15,-3-3-15 1,-7 1-7-16,-8 1 0 0,-4 1 10 16,-11 1 13-1,-2 4-2 1,-4-1-7-16,-1 4-16 0,3 0 8 16,3 0-5-1,-1 3 3-15,4 1 0 0,2 2 3 16,-3 0-3-1,4 3-9-15,1-2 1 16,-3-3 2-16,5 0-3 16,-5 0 0-16,1-1 0 15,-5-1-8-15,-2 0 8 16,-2 0-3-16,-1-2-20 0,-2 0-62 16,0 1-26-1,1 2-5-15,-1 1 14 0,0-1 6 16,3 5 20-1,0-1 16-15,7-4 16 16,0 3-2-16,5 0 48 16,0-6 60-1,7 2 14-15,-2-4 32 0,3-3 3 16,-3-5-2 0,-4-4 14-16,-3-2 0 0,-4-9-9 15,-6 1 9 1,-3-1-36-16,-3 0 2 15,-3 4 2-15,-6 6 0 16,0 4-114-16,-6 7-120 16,-2 4-1358-16,6 4 0 15,4 0 0-15,4 0 0 16</inkml:trace>
  <inkml:trace contextRef="#ctx0" brushRef="#br0" timeOffset="58485.21">23356 7178 5134 0,'2'0'70'0,"-1"-2"6"16,6 1 2-1,7-5 2-15,-5 6 6 0,17-4 6 16,8-4 4 0,7 1 5-16,1-1 0 0,4 0-6 15,3-2-59 1,3-1 0-16,2 3-6 15,3 0-1-15,4 1-3 16,4-4-7-16,2 3-6 16,1-2-5-16,3-1 3 15,-1-1-1-15,0 4-8 16,-4 0-1 0,0 1-2-16,-1 1-4 0,0 0-5 15,1-2-2 1,-4 1 0-16,2 0 0 0,-2 0-6 15,-3-2 3-15,1-1 2 16,-1 2-2 0,0-3 3-16,-4 3 1 15,-2-3 3-15,-5 3 4 16,0 0 0-16,-2 2 1 16,-2-1-4-16,0 0-10 15,0 2-4-15,1-2-3 16,1-1 0-1,1 3-12-15,1 0 0 0,-2-1-2 16,-3 2 1 0,-1-1 1-16,-4 0 6 0,0 2 7 15,1-3 0 1,-2 1-4-16,1 1-1 16,0 0 13-16,-1-2 0 15,-1 2 0 1,-1-1 1-16,-2-1 2 15,-4 2-2-15,-7 0 6 16,-2 0 7-16,-7 1 9 0,-7 0 8 16,-2 2 4-1,-1-1 5-15,-2 2 5 0,-1-1 5 16,2 1 2 0,-2-2 0-16,0 2-5 0,0 0-21 15,-2 0-84 1,2 3-1077-16,-1-1 0 0,-2-2 0 15,-4 1 0 1</inkml:trace>
  <inkml:trace contextRef="#ctx0" brushRef="#br0" timeOffset="59989.33">23449 7463 5719 0,'0'-5'181'0,"2"1"31"0,-2 0 5 15,0 0 6 1,0 2 2-16,0 2 0 0,4 0 3 15,-1 2 8 1,3 4-1-16,3 3-108 0,3 7-68 16,0 4-35-1,4 2 3-15,1 2-7 0,1-4 5 16,-4-4-2 0,2-1 2-16,-5-6-4 0,-2-2 2 15,0-3-7 1,0-4 3-16,0-3 3 15,0-4-7-15,3-5 2 16,-4-5-9-16,0-8 2 16,-1-3-5-16,0-1-1 15,-4-1-4 1,0 5 0-16,-3 3 0 0,3 6-15 16,-3 8-113-1,-3 4-70-15,6 4-27 0,2 3-72 16,3 3-119-1,8 1-966-15,2 2 0 16,6 3 0-16,0-1 0 16</inkml:trace>
  <inkml:trace contextRef="#ctx0" brushRef="#br0" timeOffset="61034.8">23955 7461 5784 0,'0'0'147'15,"-2"0"31"1,2 0 9-16,-1 0 4 0,-2 2 8 16,-4 3 0-1,-3 4 0-15,1 2-8 0,3 4-7 16,0-2-106 0,5 2-35-16,2-3-27 15,5 1-23-15,0-5-17 16,9 0-19-16,3-6-28 15,3-1-19-15,-1-1-5 16,-2-3-17-16,-4-3-16 16,-7-4-13-16,-3-3-12 15,-4-6 11-15,-7 1 13 16,-8-2 11 0,-3 1 27-16,-9 1 17 0,-4 1 14 15,-1 2 24 1,0 4 15-16,1 1 12 15,5 2 9-15,5 5 6 16,4 3-4-16,5-3-2 16,8 3 2-16,2 3 5 15,2-2 2 1,5 5 11-16,8 1 6 16,5 0 24-16,9-2 3 15,6-3-3-15,7-2 7 0,-3-2 8 16,2-3 10-1,-3-4-15-15,-4-3 6 0,-5-4-8 16,-4-3-8 0,-4-4-14-16,-6-1-6 15,-5-1 8-15,-5 0 35 16,-3 4 6-16,0 2-3 16,0 6 23-16,0 3-58 15,0 6 9 1,0 3 11-16,-1 2-4 0,-1 5 5 15,1 8-8 1,1 1-36-16,-2 8-10 0,2 5-4 16,3 0-11-1,2 0 52-15,3 0-6 0,5-6-10 16,5-1-5 0,3-4-12-16,-1-6-12 0,7-6-17 15,-3-4-17 1,2-1-3-16,-6-4 3 0,-3-3-3 15,-2-4 10 1,-6-1-8-16,-3-1 13 16,-3 1 17-16,-3 4 21 15,0 0 15 1,0 4 8-16,0 3-21 0,0 0 0 16,0-1-6-1,0 6-8-15,0 2-2 0,3 3-16 16,1 1-6-1,3 3-4-15,-3 2-2 0,9-5 16 16,-3 1 16 0,3-4 0-16,0-1-2 0,2-5 6 15,-2-1 10 1,4 0-5-16,-4-1 2 16,-1-4-3-16,0-2-3 15,-1-5-7-15,-4 1 7 16,-1-3-1-16,-6 1 6 15,2 3-8-15,-2 2-51 16,0 3-105-16,1 1-69 16,-1 2-145-1,-19-6-1001-15,16 8 0 16,1-4 0-16,-1 4 0 16</inkml:trace>
  <inkml:trace contextRef="#ctx0" brushRef="#br0" timeOffset="61738.75">24730 7317 5540 0,'0'-1'52'0,"0"-2"6"15,2 3 20 1,2-2 29-16,2 7 10 16,6 1 11-16,-3 4 6 15,2 2 8-15,-4 2 4 16,-4-3-42-16,0-2 2 16,-3-1 5-16,0-3 0 15,0-4-25-15,0-1-13 16,0-1-12-16,0-5-10 15,3-8-13-15,3-1-7 16,4-5-18 0,1-3-4-16,3 6-22 0,1 3-28 15,-3 3 3 1,1 3-7-16,1 6 5 0,2 1 1 16,0 4 2-1,-1 1 0 1,-8 6 14-16,2 1 2 15,-6 4 18-15,-1-1 12 16,-2 0-8-16,0-3 9 0,-2 0 2 16,2-6 17-1,-1-2 16-15,-1-1 1 0,1-2-5 16,1-6-8 0,0-4-9-16,0-4-15 0,4-6-6 15,1-3 10 1,2-2-1-16,4 2-9 0,1 6-12 15,1 5-8 1,1 2-1-16,4 3 6 16,-1 3 2-16,2 2 25 15,1 2 5-15,-4 2-2 16,-6 3-3-16,-2 4 2 16,-5 2 0-1,-1 4 7-15,-4 3-137 0,-2 1-114 16,-5 0-1166-1,4-4 0-15,-1-8 0 16,2-4 0-16</inkml:trace>
  <inkml:trace contextRef="#ctx0" brushRef="#br0" timeOffset="62154.94">25255 7219 5017 0,'8'2'80'16,"5"-2"3"0,1 0 2-16,7 0 2 0,0 0 0 15,0-4 1 1,-1-3 0-16,-5-3 3 15,0-4-1-15,-6 0-70 16,-6-4-7-16,0 4-1 16,0 0 4-16,-6 4 1 15,-3 5-5-15,-3 4-2 16,-6 2 0 0,-2 7-2-16,-4 3 5 15,3 6 2-15,3 3 0 16,6 1 5-16,4 2 5 0,5-2-3 15,2-3 8 1,2-1-19-16,4-2-33 16,7-3-71-16,9-3-1097 15,10-5 0-15,7-1 0 16</inkml:trace>
  <inkml:trace contextRef="#ctx0" brushRef="#br0" timeOffset="62368.18">25600 7134 4654 0,'-6'4'58'16,"0"5"20"-1,0 4 4-15,-1 1 16 0,5 4 6 16,4 1 5-1,5-1-14-15,5 0-38 16,4-2-1124-16,7-5 0 16,6-6 0-16</inkml:trace>
  <inkml:trace contextRef="#ctx0" brushRef="#br0" timeOffset="62677.17">25847 6938 5279 0,'0'-4'100'0,"3"-1"7"16,0 0-3 0,6 1 7-16,3 6 1 15,7 5 13-15,3 5 9 16,2 2 6-16,-5 7 14 15,1 6-86-15,-11 0-2 16,-5 4 1 0,-1 0 21-16,-3-2 5 0,-7 0-30 15,-5-3-75 1,6-2-137-16,-11-5-1181 0,1-6 0 16,5-7 0-1</inkml:trace>
  <inkml:trace contextRef="#ctx0" brushRef="#br0" timeOffset="72842.7">26170 9245 5179 0,'0'-7'95'0,"0"0"27"15,0 0 17-15,0-1 4 16,0 4-5-16,0 1 9 16,-3 3-8-16,-8 0 3 15,-5 7 0-15,-9 6-74 16,-5 7-29-16,0 3-22 16,-2 6-16-16,7 2-4 15,2-1 8 1,3 1-2-16,5 0 6 15,3 0-4-15,6-1 5 16,3-4 12-16,1 1 6 16,4-2-2-16,4-1 4 15,6-1 5-15,3-2-2 16,11-6-9-16,5-1 4 16,5-5 5-1,10 0-96-15,29-4-1284 0,-24 2 0 16,3-4 0-1,0-2 0-15</inkml:trace>
  <inkml:trace contextRef="#ctx0" brushRef="#br0" timeOffset="73685.34">26688 9531 5587 0,'0'-9'57'16,"-4"0"9"-16,-4-1 15 16,-4 0-1-1,-9 3-1-15,-4 3 4 0,-5 4-5 16,-5 0 0 0,3 3 0-16,2 2-33 0,3 2-16 15,6 3-10 1,4 5-22-16,8-5 8 0,3 4 4 15,6-4-3 1,3-1 16-16,6-2 15 16,12-1 2-16,6-2-3 15,8-1 5-15,4-3-7 16,-2-3 15-16,-4 0-9 16,-8-4-2-16,-4-2-3 15,-9-4-7 1,-6-5-17-16,-2 1-6 15,-9-1-8-15,-6-3-4 16,-5 2 5-16,-4 2-9 16,-12 3 2-16,1 3-3 15,2 1 2-15,5 4-5 16,3 3-1-16,9 1-5 16,6 1-1-16,3 1-9 15,3 0 10-15,0 0 7 16,4 0 11-1,7 1 18-15,6-1 3 0,9 0-2 16,9 0 7 0,1-1 13-16,4-5 11 0,-3-2 5 15,-2-3-12 1,-3-6 1-16,-4-4-4 0,-4-2-7 16,-3-3 2-1,-4-4 7 1,-4-1 5-16,-2 2-4 0,-3-2 9 15,-3 6 51 1,-3 2 22-16,-1 5-3 0,1 5-5 16,-2 3-7-1,0 7-7-15,1-1-5 0,-1 3-5 16,0 2-3 0,0 5-16-16,0 4-46 0,0 6-18 15,0 9-7 1,0 5 0-16,0 4 0 0,0 5 0 15,0 2 0 1,0-1 0-16,0 4 0 0,0-5 0 16,0 1 0-1,3-5-24 1,1-1-150-16,0-5-1424 0,4-2 0 16,5-8 0-1,-1-4 0-15</inkml:trace>
  <inkml:trace contextRef="#ctx0" brushRef="#br0" timeOffset="74143.92">27172 9422 4971 0,'-19'0'37'16,"-5"-3"-3"-1,-4 3-14-15,5 0-43 0,3 13 70 16,3-2 5 0,0 3 12-16,8 1 10 0,-6 6 13 15,15-4-16 1,-2-1 23-16,7 2 32 15,7-1 34-15,4-6 52 16,7-1-58-16,10-4 0 16,2-2-2-16,-2-3-3 15,0-2-19-15,-4-5-17 16,-7-2-101-16,-1-2-15 16,-9-5-106-16,-9-3 77 15,0-2 23-15,-3-1-21 16,-6 5-43-16,-1-1-13 15,-5 2 24-15,-5 6-26 16,1 2 15 0,-49 7-1192-16,53 0 0 0,9 0 0 31</inkml:trace>
  <inkml:trace contextRef="#ctx0" brushRef="#br0" timeOffset="74538.73">27351 9351 5380 0,'0'-4'144'15,"0"0"3"-15,0 1-5 16,0 0 2-16,3 3 13 16,0 7 13-1,1 4 5-15,2 3 9 16,3 5 6-16,0 6-63 15,-1-3-65-15,2 3 8 16,-2-3 8-16,-4-5 5 16,1-4-1-1,-2-1 28-15,0-7 3 16,-2 2-216-16,-1-6 54 16,3-1-5-16,2-5-5 0,-2-5-17 15,0-9 7 1,0 2 26-16,3-14-35 0,1-2-58 15,-2-3 3 1,1 1 340-16,-1-3-151 0,-1 16-206 16,-1 7-1224-1,3 5 0-15,3 5 0 0,2 1 0 16</inkml:trace>
  <inkml:trace contextRef="#ctx0" brushRef="#br0" timeOffset="74901.2">27668 9399 4554 0,'2'0'150'0,"1"0"39"16,1 0 74-16,1 0 20 15,4 0 5-15,0-2 7 0,0-1 1 16,3-3 3-1,-3-3 8-15,1-2-121 0,-4-6-25 16,-1 4-28 0,-5-1-71-16,0 3-19 15,0 4 0-15,-5 5-20 16,-4 2 6 0,-4 3-19-16,-4 2-7 0,-1 2-9 15,5 4 0 1,2 3-15-16,2 4 0 0,5 0 2 15,2 3-36 1,-1 0-52-16,5-2-80 16,8 0-38-16,8-33-1169 15,14 25 0-15,12-1 0 16</inkml:trace>
  <inkml:trace contextRef="#ctx0" brushRef="#br0" timeOffset="75466.89">28052 9415 5480 0,'0'-10'-12'16,"0"-4"67"-16,3-1 0 0,-9-6 106 15,-6 6 26 1,-2 0 20-16,-5 3 13 0,-8 3-7 16,3 6 6-1,-2 3-71-15,2 5 78 0,0 1-67 16,3 6-1-1,1 2-104-15,5 5-21 16,3 3-23-16,6 2-20 16,3-1 10-16,3-3-2 15,3-1 26 1,9-5 3-16,6-3 4 16,8-7 0-16,5 1 3 15,2-5 4-15,1-5 14 0,-1-3 9 16,-5-4-6-1,-1-7-4-15,-5-6-28 16,-3-6-1-16,-2-6-6 16,-5-1 2-1,-5-5 1-15,-5 5-11 0,-1 4 2 16,-1 3-4 0,0 10 5-16,-1 7-3 0,1 5 11 15,-2 3-8 1,1 4 5-16,-5 6-3 0,0 4-11 15,-3 5 3 1,4 6-14-16,-1 8 4 0,6 2-4 16,0 2 9-1,0 0 0-15,0 0 3 16,3-1-3-16,0-7 3 16,6-5-142-16,-4-1-94 0,8 6-47 15,13-13-1220 1,1-3 0-1,3-1 0-15,9-12 0 0</inkml:trace>
  <inkml:trace contextRef="#ctx0" brushRef="#br0" timeOffset="75967.97">28628 9099 4949 0,'0'-6'251'16,"0"-2"71"0,0 1 15-16,0 0 0 0,0 6 0 15,0 1 0 1,0-2 0-16,-4 5 0 0,1 4 0 15,-4 8-129 1,-3 4-122-16,0 7-70 0,4 6-16 16,0 3 0-1,1 4 0 1,5-3 0-16,0 2-74 0,0-5-143 16,5 0-94-1,-2-8-89-15,5-6-136 16,-3-6-794-16,-2-8 0 15,-4-10 0-15,4-4 0 0</inkml:trace>
  <inkml:trace contextRef="#ctx0" brushRef="#br0" timeOffset="76490.96">28601 9216 4140 0,'0'-26'174'0,"0"-5"56"16,3-4 54-16,0 2 13 15,5 6 6-15,5 8-11 16,6 2 2-16,8 7 18 15,6-1 19-15,2 7-104 16,1 1-61-16,-5 6-64 16,-5 1-47-1,-7 5 14-15,-8 5 3 16,-5 5 41-16,-2 6 2 16,-8 0-11-16,1 2-19 15,-9 0-6 1,0 0-2-16,-2-6 7 0,-1-2-8 15,6-7-25-15,3-3-11 16,3-6-28-16,9 0-5 16,-6-3-44-16,3 0 20 15,-3 0-5-15,6 0-11 16,-1 0-2 0,10 0 0-16,6 0-5 0,4 0-1 15,5 2 1 1,2 4-3-16,-2 2 27 15,-8 3-15-15,-6 2 11 16,-10-3 24-16,-3 2 8 16,-6 1 3-1,-8 2 15-15,-7-1 2 16,-3 1 4-16,-6 1 2 16,-9 1 15-16,3-5-7 15,-2-4-7-15,5 1-10 0,6-5-28 16,-23-1-211-1,37-1-1371-15,13-2 0 0,9-7 0 16,9-4 0 0</inkml:trace>
  <inkml:trace contextRef="#ctx0" brushRef="#br0" timeOffset="76853.2">29164 9209 5054 0,'0'-3'52'0,"-3"-2"9"16,-3 5 2-1,-1-2 3-15,-2 4 3 16,-3 3 1-16,0 5 6 16,4 6 4-16,2 3 2 0,3 4-37 15,2 0-7 1,1-2-2-16,0-3 12 15,4-3 46-15,4-4 29 16,1-7 10-16,7-1 2 0,2-3-4 16,2-3-3-1,-2-8 14 1,-4-4-3-16,-3-6 0 0,-6-5 5 16,-2 1-22-1,-3 0-30-15,-3 4-24 0,-9 5-51 16,-2 9-129-1,2 2-1355-15,-3 4 0 16,6 2 0-16</inkml:trace>
  <inkml:trace contextRef="#ctx0" brushRef="#br0" timeOffset="77503.97">29297 9145 5511 0,'0'-7'192'0,"3"-3"74"16,-3 1 13 0,6-3 0-16,3 6-1 0,13 6 1 15,7-2 1 1,4 4-4-16,2 0-2 15,-4 7-122-15,-9 3-75 16,-6 2-64-16,-7 7-13 16,-6 2 0-16,-6 1 1 15,-7 2-1-15,-7 1 0 16,0-2 3-16,-8-4 2 16,4-1 10-16,4-5-4 15,7-6-11 1,5-1 0-16,5-6-65 15,2 1-128-15,8-10-40 16,22 3-22-16,-4 2-28 16,-5-18 1-16,4-9-2 15,-3-2 3-15,-24-7 5 16,6-6 14-16,0 10 83 16,0 9 166-1,-4 2 92-15,-2 6 73 0,0 3 71 16,0 4 24-1,0 5-7-15,0 2-29 16,0 2-17-16,0 1-1 0,0 4-9 16,-2 5-26-16,2 5-42 15,-1 7-33 1,1 6-29-16,0-1-20 0,0 2 12 16,3 0 23-1,3-3 13-15,3 0-13 16,10-6-9-16,4 1-12 15,7-8-10 1,9-1-257-16,-3-6-1370 0,-1-4 0 16,-8-1 0-1,-9-6 0-15</inkml:trace>
  <inkml:trace contextRef="#ctx0" brushRef="#br0" timeOffset="77653.33">29785 9295 4627 0,'0'2'-925'15,"0"0"0"-15,-2-1 0 16,-1 0 0-16</inkml:trace>
  <inkml:trace contextRef="#ctx0" brushRef="#br0" timeOffset="99253.36">24384 3796 4188 0,'0'-4'90'0,"0"1"28"0,0-1 17 16,0-2 10-16,0 2 11 15,0 2 8-15,0 0 10 16,0-2 7-1,0 4 2-15,0 0-41 0,1-3-49 16,-1 3-32 0,0 0-16-16,3 0-12 0,3 3-8 15,1 3-9 1,4 3-8-16,3 5-7 16,-1 7-3-16,1 0 2 15,-2 1-1 1,2 2 4-16,-2-2-2 0,-3-5 0 15,0-1-1 1,-3-2-2-16,0-3-1 16,-3-4 2-16,0-1 10 15,1-6 44-15,5 2 95 0,7-4 8 16,11-4 4 0,10-6 4-16,14-6 3 0,3-7 0 15,2-6-2 1,9-6-1-16,-3-2-17 15,4-6-43-15,0-2-90 16,-3-1-10 0,-2 0 1-16,-4 2-4 0,-3 3 0 15,-3 5 1 1,-1 7 3-16,-5 0 3 0,-1 8 4 16,-8-1-6-1,-8 8 4-15,-5 2 1 16,-11 7-3-16,-7 0-7 15,-4 5 5-15,-1 1-9 0,0 1 0 16,0 0-4 0,0 0 2-16,2 0-3 0,-2 0-10 15,0 0-15 1,0 0-14-16,0 0-10 16,0 1-41-16,1 4-57 15,-1 2-33-15,0-1-1 16,0 2-44-16,0 0-53 15,-3 1-117 1,-3-7-780-16,-2 4 0 0,-5 0 0 16,-4-1 0-1</inkml:trace>
  <inkml:trace contextRef="#ctx0" brushRef="#br0" timeOffset="102207.96">23393 5507 2750 0,'-8'0'22'0,"-3"0"14"16,-4 0 11 0,-3 0 9-16,-2 4 1 0,2 1 6 15,-4 3 14 1,-2 3 6-16,-2 2 0 0,2 2-14 15,-3 2-5 1,-4 3-14-16,-2 2-10 0,2 1-7 16,-4 4 7-1,2 0 18-15,2 3-4 0,-2 0 5 16,-1 3 0 0,-2 3 1-1,2 5 2-15,-4 1 0 0,-3 8-2 16,4 10-3-1,2 0-8-15,0 5-18 16,4 6-4-16,4 4 0 16,1-1 10-16,2 3 4 0,4 2-2 15,-1-1-1 1,6 1 1-16,-1 6-1 0,4 4-2 16,0 2-2-1,3 3-7-15,3 2-11 16,2-2-8-16,1-5-5 15,3 0-4-15,0-3-1 16,3 0-1 0,-3 2 2-16,0-1 1 15,4 3 0-15,-1 2 0 16,6-3-2-16,1 0-4 16,4-1 0-16,1-3-3 15,4 1 1-15,-1-2 1 16,2-4-1-16,1-3-3 15,2-1-3 1,-1-2-3-16,2-2-2 0,5 3-8 16,0 6 20-16,-1 2 3 15,2 2 2-15,6 1 1 16,-2-2 1 0,3-8 0-16,1-7 3 0,-1-6 2 15,-4-6 9 1,-1-1 17-16,-2-5-15 0,-1-3 7 15,-2-3 2 1,0 4 9-16,-3-8 1 16,8 1 17-16,-5 1 1 15,2-6 5 1,-1-3-7-16,2-4-2 0,-3-5-8 16,2-2-31-1,-2-12-997-15,1-11 0 0,-2-8 0 16,-8-10 0-1</inkml:trace>
  <inkml:trace contextRef="#ctx0" brushRef="#br0" timeOffset="107104.25">24094 12395 5413 0,'4'0'-8'0,"-8"-5"47"15,0 10 7-15,-17-5-112 16,11 19 117-16,-13-9-8 16,10 5 23-16,-7-4 4 15,17 13 4-15,-14 4-10 16,3-2 47-16,0 5-32 15,1 5-1-15,0-1 104 16,7 1-104-16,0 3 14 16,5-5-19-1,-2-1 0-15,9-2-7 16,1-6-15-16,13-2 1 16,7-6-21-16,15-7-25 15,5-4-65-15,9-1-69 16,-1-11-91-1,7-2-204-15,-10-3-764 0,-5-6 0 16,-6-8 0 0</inkml:trace>
  <inkml:trace contextRef="#ctx0" brushRef="#br0" timeOffset="107893.38">24474 12635 3884 0,'-5'-11'124'16,"-2"-3"31"-16,-6-1 20 15,-7-2 9 1,0 5 3-16,-4 10 5 0,-3 0 3 16,5 2 9-16,-1 4-3 15,7 4-87-15,-1 3-37 16,10 3-28 0,2 3-18-16,5 0-7 0,1-1 5 15,10 0 4 1,6-4-10-16,6-4-8 0,6-2 5 15,4-3 4 1,-4-3 3-16,-3-3-4 16,-4-1 3-16,-5-5-3 15,-5-3 9-15,-5 1-2 0,-5-9-15 16,-4 1 5 0,-2-1 5-16,-11 4-2 0,-9 0 14 15,-7 2 0 1,-5 5 9-1,0 5 11-15,4 4-12 0,8-2-7 16,5 4 13 0,10-2-6-16,6 4-5 0,1 0 3 15,7 3-11 1,7 0 3-16,11-2 0 16,5-3-9-16,10-2-2 15,7-2 1-15,-3-7 11 16,-1-5 4-16,-4-2-2 15,-1-10-4-15,-6-1-7 16,-8-4-1-16,0-4-15 16,-7-1 3-16,-6-1-6 15,-6 3 7-15,0-1 4 16,-3 8 11 0,0 2 17-16,0 4 24 0,0 7 7 15,0 3-6 1,0 7 0-16,0 1-15 15,0 3 9-15,0 6 5 16,0 6-12-16,0 7-12 16,0 6-8-16,0 12-18 15,0 2-3-15,2 3 8 16,-1 4 11 0,4 0 2-16,4-2-9 0,0 2-11 15,6-1 0 1,3-3-50-16,-12-6-227 0,18-6-12 15,12-10-150 1,4-8-333-16,1-6-497 0,18-9 0 16,-18-9 0-1,-11-2 0 1</inkml:trace>
  <inkml:trace contextRef="#ctx0" brushRef="#br0" timeOffset="108309.64">25073 12533 3898 0,'-6'-12'134'0,"0"1"37"15,-7-2 18-15,-2 0 9 16,-5 6 8 0,0 4 6-16,-2 3 7 0,2 7 6 15,2 5 3 1,3 5-95-16,5 4-30 0,5 1-32 16,3 2-7-1,2-2-8-15,5-5-13 16,4-2-3-16,3-5 0 15,9-2-1 1,5-5-9-16,-1-2-15 0,4-5-3 16,-6-5-4-1,-1-5-20-15,-2-4 0 0,-7-6-1 16,-5-1 2 0,-4 1-13-16,-2 3 0 0,-8 3 4 15,-2 6 12 1,-1 2-4-16,-7 6 2 0,-1 2 3 15,-1 2 5 1,5 4 10-16,2 3-3 0,5 3 7 16,3 1-56-1,8-1-79-15,5 5-1084 16,4-5 0-16,11-6 0 16,2 0 0-16</inkml:trace>
  <inkml:trace contextRef="#ctx0" brushRef="#br0" timeOffset="108759.6">25367 12374 5276 0,'0'1'130'0,"0"1"0"16,0-1 27-16,0 2 54 15,6-6 34-15,6 10 24 16,7 3 14-16,8 9 6 16,5 3 3-16,1 6-90 15,-6 1-43-15,-5 3 5 16,-5-1-22-16,-7-3-57 16,-3-6-30-16,-4-6-23 15,-3-4-16 1,0-5-4-16,-2-7-4 15,-5 3 1-15,1-8 3 16,-2-8-6-16,-1-7-4 16,2-9 3-16,6-9-5 15,2-10 0-15,8-2 0 16,1-4 0 0,3 4 0-16,6 0 0 0,2 7 0 15,0 7 0 1,0 6-27-16,5 6-222 0,-11 10-51 15,-5-4-48 1,-4-20-1105-16,-6 41 0 0,-16 4 0 16,1 5 0-1</inkml:trace>
  <inkml:trace contextRef="#ctx0" brushRef="#br0" timeOffset="111285.65">23861 10915 4487 0,'0'0'143'0,"0"0"21"15,0-1 50 1,0-4 23-16,4 3 1 0,0-6 4 31,2-2 9-31,7-5 6 16,0-5 6-16,2-2-117 0,-2-7-20 15,4-2-14 1,-5-4-44-16,0-3-23 0,0 1 6 16,-5-1-3-1,1 0-8-15,-2 1-4 16,-2 4-5-16,-1 4 2 15,-1 5-3-15,-2 5-8 16,1 6-9-16,-1 6-4 16,0 3-10-16,0 4 2 15,-1 0-9-15,-2 9 7 16,-3 5-13-16,0 6 2 16,0 10-5-1,1 5-9-15,5 5 0 0,0 4 2 16,7-3 10-1,0 0-4-15,10-3 13 16,-1-2-11-16,13-8-15 16,-2-2-198-16,3-4-17 15,3-5-1077-15,-3-3 0 16,-3-8 0 0,-4-8 0-16</inkml:trace>
  <inkml:trace contextRef="#ctx0" brushRef="#br0" timeOffset="111706.62">24256 10761 4308 0,'0'-2'24'0,"0"2"45"15,1 0 38-15,4-2 22 16,2 4 15-16,7-4 9 15,4 2 5-15,3 0-1 16,-1-4 9 0,-1-2-12-16,1-4-20 0,-7-3-50 15,-3-4-59 1,-5-2-59-16,-2 9-9 0,-4-3-20 16,-8 1 3-1,-2 6 0-15,-5 6-15 0,-1-1-3 16,-7 6 34-1,9 12 12-15,-1-1-19 0,6 7 49 16,0 2 3 0,7 0 22-16,0-4-11 0,9 2-3 15,1-6 15 1,10 1-24 0,24-4-160-16,-15-5-875 0,1-6 0 15,1 0 0 1,-1-11 0-16</inkml:trace>
  <inkml:trace contextRef="#ctx0" brushRef="#br0" timeOffset="112170.52">24500 10665 4369 0,'0'0'58'15,"0"3"17"-15,3 1-5 16,-3 6 29-16,1 7 7 15,1 2 6-15,2 0 3 16,-4 3 0-16,2-6 3 0,-1-2-9 16,1-3-40-1,-2-5-8 1,0-4 7-16,0-1-28 0,0-4-7 16,0-7-6-1,0-8-2-15,0-3 0 0,0-12 0 16,3-1 3-1,-2 1-3 1,4 6-10-16,8 2-2 0,4 7 3 16,7 5 8-16,8 1 5 15,5 5 7-15,2 5 8 16,-1 0 3-16,-5 4-17 16,-3 7-12-16,-9 11-6 15,-6 1 8-15,-5 4 2 16,-6 6 4-16,-4 4-16 15,0-14 12-15,-4 8-10 16,-3-5-39 0,1-2-76-16,-6-3 12 15,-3-4-1098-15,3-7 0 16,6-6 0-16,2-10 0 16</inkml:trace>
  <inkml:trace contextRef="#ctx0" brushRef="#br0" timeOffset="112938.5">24954 10580 4320 0,'-6'0'82'0,"-1"4"19"15,-2 5 20 1,-2 5 14-16,4-2 6 15,1 13 7-15,4 3 4 16,0-3 10 0,2-3 5-16,4-7 3 0,3 1-47 15,2-10-23 1,9-5 3-16,3-2 2 0,2-8-3 16,-2-12-2-1,1-2-26-15,-5-5-44 0,-2-9-11 16,-3 4 11-1,-6 2-47-15,-2 1 12 16,-2 11-30-16,-2 5-27 16,0 4-2-16,-4 9-7 0,-1 1 22 15,-1 7 33 1,-6 6 9 0,-1 7-10-16,1 3 5 0,-3 7-9 15,-1-1 6 1,3 2 9-16,2-2 2 0,1 0 1 15,-2-3 0 1,3-4 3-16,0-5-5 0,-2 0 5 16,5-4 1-1,2-2 0-15,-4-3 3 0,3-1-2 16,2 0 1 0,1-3 0-16,2-3-7 0,0 1 0 15,2-2 1 1,6 0 0-16,3 0-1 15,7 0 0-15,0 0 0 16,8 4-1-16,-3-3 0 16,-3 5 1-16,-6 2 4 15,-1 3-7 1,-4 2 3-16,-6 1 7 0,0 1 4 16,-6 1 27-1,-9 3 17-15,-4-1 44 16,-7-2 17-16,-7 0 11 15,0-4 20-15,-2-2 17 0,2-6 5 16,6-1-12 0,4-2 16-16,6-2-56 15,4-3-176-15,7 2-120 16,13-16-1240-16,6-9 0 16,4-14 0-16,11-7 0 15</inkml:trace>
  <inkml:trace contextRef="#ctx0" brushRef="#br0" timeOffset="113237.31">25249 10328 5422 0,'0'-4'80'16,"0"-1"2"-16,0 1 3 15,0 1 6-15,0 1 6 16,0 8 5-16,0 6 11 16,0 5 12-1,0 7 13-15,0 6-57 0,3 0-9 16,5 3 2 0,4 2 2-16,2 2-4 0,2 1-12 15,-1-1-96 1,15-2-77-1,-9-3-139-15,-10-7-1021 0,-7-8 0 16,-4-7 0 0,-24-7 0-16</inkml:trace>
  <inkml:trace contextRef="#ctx0" brushRef="#br0" timeOffset="113909.49">25061 10637 4627 0,'0'-11'160'16,"-3"0"33"0,3-1 13-16,-2 0 2 15,4 9 10-15,7-1 8 16,12-2 2-16,5 2-1 0,13-4 6 16,8-3-116-1,2 0-42 1,0-3-39-16,-3-4-8 0,-2 1-2 15,-7 1-7 1,-7-1-2-16,-5 5 9 16,-6 0 23-16,-8 5 9 15,-5 0-21-15,-2 5 54 0,-4 0 29 16,3 2-1 0,3 4-2-16,0 4 2 0,2 5-1 15,4 4-10 1,-3 3-17-16,6-1-14 0,0 2 18 15,1-5-56 1,3-3-22-16,0-2-1 16,1-4 1-16,2-4-5 15,-1-3-5-15,2-4-1 16,-6-2-4-16,-1-3-2 16,-7 0 0-1,-3 2 3-15,-3 2 0 0,-3 1-3 16,3 4 0-1,-3 0 0-15,3 0 0 0,2 6 0 16,-1 1 0 0,4 3 0-16,-1 1 0 15,5 1-4-15,2-4 4 16,4-2 0-16,0-3 0 16,2-1 0-16,-2-4 0 15,-2-5 0-15,-4-2 0 16,-3-4 0-1,-3-5-3-15,-6 0 6 0,0-1-3 16,-6-1-33 0,-4 7-107-16,-10 0-174 15,-1 7-1226-15,-3 2 0 16,3 4 0-16</inkml:trace>
  <inkml:trace contextRef="#ctx0" brushRef="#br0" timeOffset="114085.37">25897 10497 4877 0,'0'-2'39'0,"0"2"-4"16,1-2-92-16,-6 4-921 15,-1 6 0 1,-11 1 0-16,-11 3 0 0</inkml:trace>
  <inkml:trace contextRef="#ctx0" brushRef="#br0" timeOffset="115018.79">23770 11320 5256 0,'0'-8'131'16,"0"-1"24"-16,0 1-5 16,0 0 10-16,0 6 12 15,1 6 0-15,4 6 12 16,-1 9-4-1,1 6 0-15,-4 8-74 16,5 7-50-16,-6 2-13 0,2-6 8 16,-2-4-11-16,1-5-11 15,1-8 0 1,1-7-44-16,1-6-37 16,4-3-33-16,8-7-16 15,1-5-2-15,4-5-13 16,5-5-12-16,-5-2-1 15,1 4 2-15,5 1-2 16,0 4 31-16,1 9 44 16,-5-1 30-1,0 4 13-15,-5 9-1 0,-5 2 4 16,-5 3 10 0,-5 4 4-16,-3 3 0 0,-10 2 4 15,-7 0 0 1,-4-2 3-16,-7-2 2 0,-4-2-5 15,8-6-31 1,-47-3-74 0,53-5-1076-16,5-5 0 0,8-7 0 15,4-11 0 1</inkml:trace>
  <inkml:trace contextRef="#ctx0" brushRef="#br0" timeOffset="115338.78">24124 11410 4129 0,'4'0'97'0,"2"11"29"0,1-4 22 15,3 2 21 1,9 14 16-16,-10-5 13 0,2-11 13 16,-4 9 11-1,-2 1 11-15,-4-5 54 0,1-3-79 16,-2-5 17-1,0-2 5 1,-2-2-10-16,2 0-13 0,-3-6-17 16,2-7-11-1,1-8-7-15,0-10-16 16,4-6-45-16,5-1-112 16,5 3-197-16,-14 8-192 0,21 8-1072 15,0 5 0 1,-2 6 0-16,0 1 0 0</inkml:trace>
  <inkml:trace contextRef="#ctx0" brushRef="#br0" timeOffset="115680.06">24426 11418 5747 0,'9'-4'67'0,"8"-2"9"16,3-6 9-16,3-3 2 16,-2 0-24-16,-3-6 30 0,-6 0-67 15,-5-2 10 1,-4 7 23-16,-3 3-45 0,-5 5-24 16,-4 6-17-1,1 2-44-15,-8 6-2 16,-2 5 65-16,1 5-9 15,6 1 16-15,-2 3-25 16,7 1 6-16,6-3-28 16,3 5-26-16,6 34-78 15,14-38-1013-15,8-9 0 16,14 0 0 0,14-15 0-16</inkml:trace>
  <inkml:trace contextRef="#ctx0" brushRef="#br0" timeOffset="116138.86">24885 11304 4716 0,'-21'-1'112'16,"-3"-3"3"-16,-8 1-6 0,-8 4 15 15,11 6 44 1,6 3 2-16,5 5 3 0,9 5 0 15,6-1 5 1,3 0-62-16,-1-3-43 0,7 0-58 16,3-5 20-1,3-4 16 1,9-3-6-16,8-6-5 0,1-11-49 16,4-3-93-1,-5-3 53-15,-5-6-4 0,-9 2-12 16,-3 1 59-1,-9 4-10-15,-1 2-20 16,-1 4-34-16,-1 2 5 16,0 7 46-16,0 0 92 0,0 1-59 15,0 5 4 1,0 2 12-16,0 8 14 0,0 5 8 16,0 6 10-1,3-1 10-15,3-2-71 16,8 8 97-16,5-14-14 15,7-4 0-15,1-4-83 0,-3 8-115 32,3-17-1174-32,0 2 0 15,-9-6 0-15,-3-1 0 0</inkml:trace>
  <inkml:trace contextRef="#ctx0" brushRef="#br0" timeOffset="117002.99">25356 11249 4014 0,'0'-6'120'16,"-3"-4"36"-16,-6-1 3 0,-2-1 28 15,-8 3 15 1,-6 2 57-16,-7 3 24 16,-4 4 15-16,0 0 27 15,-2 4-51-15,2 1-43 16,8 8-29-16,6 1-10 16,4 7-23-16,8 2-13 15,8 2-60 1,0 0-17-16,6 0-13 15,5-2-26-15,7-4-12 16,5-7-2-16,10-8 8 0,3-4-1 16,3-7-4-1,0-5-35-15,-3-8-36 16,-7-5-40-16,-1-5-50 16,-9-7-6-16,1 2-7 15,-14-5 5-15,2 5-6 16,-6-1 23-16,0 4 32 15,0 6 71-15,0 6 69 16,0 4 43 0,0 5 50-16,0 4-8 0,0 5-6 15,0 2 8 1,0 5 3-16,0 7-14 0,3 6-24 16,0 4-40-1,6 9-26-15,0 1-8 0,4 0 4 16,1 1 6-1,0-4-78-15,2 2-182 16,-2-28-1290-16,-1 13 0 16,1-8 0-1,2-7 0-15</inkml:trace>
  <inkml:trace contextRef="#ctx0" brushRef="#br0" timeOffset="117237.27">25573 11004 5304 0,'0'-4'67'16,"0"0"7"-1,0 1 10-15,0 0 17 0,0 9 34 16,3 4 8 0,4 6 14-16,1 6 5 0,4 5-16 15,3 3-53 1,-3 1-86-1,-2 5-105-15,-5-1-1177 0,-3-3 0 16,-1-5 0 0</inkml:trace>
  <inkml:trace contextRef="#ctx0" brushRef="#br0" timeOffset="117706.79">25382 11208 5062 0,'-2'-7'161'16,"2"-12"-66"0,0 8 15-16,8-2 3 15,2 4 35-15,20-1 29 16,5 11 9-16,13-9 2 16,7-2 6-16,6-2-107 15,-10 0-52 1,-7-1 63-16,-11 1-11 0,-9 3-4 15,-9 2-51 1,-6 6 28-16,-3 1 66 16,0-3 10-16,5 7-6 15,-1 3 0-15,1 5-3 16,4 5 3-16,-1 4-3 16,0-2 0-16,3 4 17 15,3-5-58-15,-2-3-74 16,-2-7-12-16,5-2 0 15,-4-3 0-15,1-6 0 16,-3-6 0-16,3-6 0 16,-6-2 0-16,-2-8 0 15,-6-2-2 1,0 2-52-16,-4 2-43 16,5 5-147-16,-5-12-65 15,-2 23-1188-15,-5 4 0 16,-10 5 0-16</inkml:trace>
  <inkml:trace contextRef="#ctx0" brushRef="#br0" timeOffset="118687.86">24439 11976 4710 0,'0'-8'96'16,"-4"-4"23"-16,-2-5 11 0,-6 0 12 16,-6 3 7-1,-9 6 17-15,-6 2 10 0,-3 5 20 16,-2 1 4-1,3 4-64 1,2 2-15-16,6 6-26 0,6 5-7 16,9 2-8-1,2 2-5-15,7 1-20 0,1 0-1 16,7-1-11 0,6-5 12-16,2-4 8 0,9-6 6 15,7-5 18 1,2-8-5-16,1-6-1 0,0-7-16 15,-9-4-28 1,3-8-41-16,-8 2-41 0,-3-8-74 16,-6 1-17-1,1-3-12-15,-9 5 0 16,1 1 2-16,-2 9-1 16,1 9 38-1,-2 7 53-15,1 5 34 0,-2 3 51 16,1 3 94-1,1 7 15-15,0 5 8 0,0 1-2 16,3 10 5 0,5 1 6-16,3 2-17 0,4-1-27 15,6 3 1 1,5-4-70-16,-1 2-216 16,2 19-1306-1,-2-28 0-15,-1-4 0 16,-5-10 0-16</inkml:trace>
  <inkml:trace contextRef="#ctx0" brushRef="#br0" timeOffset="119125.45">24673 11819 4467 0,'5'2'57'16,"-9"-1"-5"-16,8 2 52 0,4-2 9 15,3 4 19 1,-2-3 17-16,18-2 5 0,-3-5-22 16,-1 3-4-1,-1-2-7-15,2-4-31 16,-6-5 8-16,-5 4-56 16,0-11-13-16,-10-1-21 15,-2 2-18-15,-1-1-4 16,-7 5 22-16,-2 5 4 15,-5 6-15 1,-4 1-3-16,0 6 3 16,-3 3 8-16,5 6 7 15,4 5 13-15,6 5 11 16,2 5 8-16,4 0 8 16,5 1 12-1,7-3 8-15,9-1 3 0,3-5-65 16,9-6-106-1,5-2-126-15,4-6-965 16,-3-8 0-16,-3-5 0 16,-4-7 0-16</inkml:trace>
  <inkml:trace contextRef="#ctx0" brushRef="#br0" timeOffset="119583.99">25022 11728 4971 0,'0'-3'67'0,"0"-4"-19"15,0 4 48-15,0 0 11 16,0 9 4-16,4 4 6 16,1 8 8-1,0-2-4-15,4 6 13 0,-2 1-37 16,2-5-8 0,-6-4 40-16,0-3-20 0,-3-4 12 15,0-6-5 1,-3 0-5-16,0-2 0 0,-7-6 5 15,1-5-14 1,-2-5-8-16,-1-11-17 0,3-4-25 16,1-4-23-1,5 1-21-15,3 3-7 0,0 6-3 16,3 5-7 0,4 4-4-1,6 3 4-15,5 9 7 0,6 1-2 16,2 4 10-1,-3 9-1-15,-2 5-4 16,-5 5 10-16,-5 3-2 16,-7 6 11-16,-4-1 0 0,0 3 2 15,-8-4-10 1,-2-2 12-16,-2-2-17 16,-5-3-131-16,-10-6-103 15,-3 2-1174-15,21-11 0 16,3-4 0-16,8-11 0 15</inkml:trace>
  <inkml:trace contextRef="#ctx0" brushRef="#br0" timeOffset="119925.24">25364 11515 4874 0,'1'-6'137'16,"-1"0"95"-1,2 2 15-15,-2-1-5 16,3 8 9-16,0-3 6 16,1 2 12-16,2 5 12 15,1 7 15-15,4 7-85 16,-2 4-44-16,2 6-89 15,1-2-12 1,-1 7 12-16,-4-2-14 0,0-2-120 16,-4 16-144-1,-1-15-1298-15,-2-9 0 16,0-4 0-16,-5-7 0 16</inkml:trace>
  <inkml:trace contextRef="#ctx0" brushRef="#br0" timeOffset="121845.46">25303 11675 4117 0,'0'-3'159'0,"0"1"32"15,2 0 12-15,-1-1-1 16,7-4 6-16,4-1 6 16,12-1 0-16,13-4 7 15,7 1 6-15,3-5-118 16,4-4-37-16,0 1-31 15,-7-1-6-15,-6-1 7 16,-8 0-1 0,-8 3-4-16,-6 3 12 0,-6 3 6 15,-7 3-6-15,-1 3 6 16,-2 5 3-16,0 2 2 16,0 0-8-1,-2 4 3-15,0 3 14 16,-2 5 29-16,-3 7 2 15,1 3 7-15,1 4 3 16,4 3-1-16,1-2 0 16,0 2 7-1,3-5 3-15,0-2-4 0,3-4-11 16,2-7-44 0,2-4-3-16,6-6-20 0,-1-1-3 15,3-9-12 1,2-7-3-16,-1 0-8 0,-5-5 1 15,-1 5-8 1,-5 3-4-16,-3 4-92 0,-4 6 68 16,2 2 19-1,4 1 5-15,-1 4 0 0,5 2 3 16,0 1-3 0,1 1 0-1,1 3 0-15,2-2 0 16,4-2 102-16,-2-3-79 15,6-3-17-15,-2 1-6 0,3-7 0 16,-6-1 0 0,0-2 0-16,-4-4 0 0,-7-5 0 15,-4 2 0 1,0 0 0-16,-3 1 0 0,-9 6-123 16,-1 4-120-1,2 10-1322-15,-2-4 0 0,-4 2 0 16</inkml:trace>
  <inkml:trace contextRef="#ctx0" brushRef="#br0" timeOffset="121973.3">26068 11586 5270 0,'0'1'18'0,"3"-1"-3"15,12-6-82-15,-7 9 17 16,-5 3-987-16,-6-1 0 15,-8-3 0-15,-17 7 0 16</inkml:trace>
  <inkml:trace contextRef="#ctx0" brushRef="#br0" timeOffset="142282.98">8721 7075 3563 0,'-3'-4'75'0,"3"-2"29"16,-3 0 37-16,0-2 26 16,0-1 30-16,-2 1 14 15,-1 0 15 1,5-1 18-16,-4 1 15 15,2 0-8-15,2 2-6 16,-1 1-13-16,-1 1-38 16,3 2-22-16,-2 2-34 15,2-3-4-15,0 3-29 16,0 0-19 0,0 0-10-16,0 3-40 0,4-1-22 15,-1 6-15 1,3 3-6-16,4 1 0 0,4 1 1 15,0 4-5 1,5 1 16-16,2 1-2 0,-1 4 2 16,4 2 6-1,-2 0 0-15,-1 0 2 0,-3-1 10 16,2-2-2 0,-6-4 5-1,-1-1-7-15,-3-2 2 16,1-5 5-16,-2-2-6 15,-3-4 11-15,0-1 0 16,6 4-1-16,-6-7 82 16,2 0-4-16,1 0 1 0,1-7 2 15,-2-2-11 1,5-2-12-16,1-5 0 0,1 0-14 16,0 0-9-1,5-4-6-15,1-1-84 16,6-1 13-16,0 0-2 15,6-3-5-15,3 1 14 16,2-1 4-16,4 0 1 16,4 0 1-1,2 3 11-15,1-2 0 16,5 0 5-16,-3 4-17 16,0-1 3-16,0 1 5 15,-1 3-10-15,-3-1 11 16,4 0-5-16,-1 0-2 15,5 0 0 1,3-2 4-16,-1-2-9 0,4 1 9 16,3 1-3-16,-3-3-5 15,1 1 0-15,-3 0-6 16,-4 2 5-16,-6 1 0 16,-4 2 3-16,-9 2-7 15,-1 2 5 1,-5 1-5-16,-3 4 1 0,-5-2 5 15,-3 0 5 1,0 3-8 0,-5-1 5-16,-4 0-3 0,-2 2-1 15,-1 2 6 1,-2-1-1-16,-2 4 2 0,0 0-2 16,-3 1 0-1,0 0-2-15,0-1 7 16,0-1-5-16,0 2 1 15,0-1-3-15,0 1-3 0,0 0-31 16,0 0-75 0,0 0-124-16,0-2-190 0,-3 7-1023 15,-5-2 0 1,-4 3 0-16</inkml:trace>
  <inkml:trace contextRef="#ctx0" brushRef="#br0" timeOffset="150325.26">11928 7788 2913 0,'-1'-3'87'0,"1"-3"8"15,-2-1 11-15,1-1 15 16,-2 0 11-16,0-1 10 16,3 1 20-16,-3 5 50 15,3-5 18 1,-3-2-32-16,0 2-5 0,-1 0 5 16,4-5 5-1,-4 6-12-15,4 0-6 0,0 1-8 16,4 3-22-1,-8 0-50-15,4 1-20 0,0 2-32 16,0 2-17 0,0 1-13-16,0 3-14 15,4 4-6-15,0 7-4 16,-1 6-3-16,3 4 3 16,0 6 0-16,0 7 2 15,6 6 2-15,-3 5 1 16,0 6-1-1,3 7 1-15,-5 1 0 0,3 2 1 16,0-1 0 0,-1 1-4-16,-1 3 1 15,1 1 0 1,4 1-1-16,1 1-3 16,2 0 4-16,3 1-3 0,0-2 2 15,2 1-2 1,-4 3 0-16,1 0 3 0,-5 1-4 15,4-4 3 1,-4-3-2-16,2-7 0 16,-3-9 1-16,2-7-1 15,-4-5 0-15,3-6 3 16,0-7 1-16,-1-4 0 16,1-7 6-16,3-2-2 0,-2-7 1 15,8-3 3 1,2-3-4-1,0-3 0-15,6-2 4 0,5-2-5 16,1-1 3 0,5-5-1-16,4 0-4 0,4-2-2 15,3-4 0 1,8-2-1-16,1-1-1 0,7-3 0 16,7-2-3-1,-1 0 0-15,4-1-2 16,-1-1 1-16,3-1 5 15,-3 5 1-15,4-3-1 16,2 0 1-16,0 3 2 16,-1-3 1-16,-1-2-3 15,3 4 5-15,1-2 4 16,-1 1-2-16,4 2 0 16,-4-2 0-1,-3 3-4-15,-4 2-2 16,-6-1 3-16,-6 1-1 0,-10 2 7 15,-3 0 6 1,-9-1 3-16,-5 1-4 16,-8-1-40-16,-5-5 56 15,-9 2 9-15,-6-1 11 16,-6-4 0-16,0-5-5 16,-4 0-11-16,-5-11-12 15,-3-4-4 1,-3 1 71-16,-5-9 41 0,-5 2-52 15,-1-2-1 1,-4 1-19-16,-4-8 2 16,-1 6 5-16,1-1 4 15,-4 0 3-15,6-4-7 0,0-5-67 16,4 2-1 0,-1-1 0-1,5 0-4-15,4 4 12 0,-1 5-7 16,8 5 11-1,0 2-5-15,-1 3 4 0,1 1-1 16,-1 4-3 0,2 4-5-16,2 1 1 0,-1 7 1 15,1 1 4 1,2 6 9-16,-6 3-19 0,3 1-24 16,-3 5 73-1,-7 5-5-15,1-18-33 0,-8 11-45 16,-20 14 61-1,-4 4 29-15,-9-1-1 0,-10 25 3 16,-7-3-9 0,3-10 42-1,-10 1-83-15,-4 1 10 0,-2 0 9 16,-1 1 73 0,3-1-61-16,8 2-33 0,4-1-11 15,0 1-4 1,-1 3 9-16,-3 0-5 15,-3 1 7-15,-2 1 0 16,-3 1 24-16,4-2-28 16,3 1 1-16,4 1-4 15,9-3 8-15,2 2-8 16,6 1 3-16,1-4-5 16,4 0 0-16,5 2 4 15,2-3 5-15,4-2 2 16,5 0-4-16,6-4 8 15,6-2-6 1,6-2 2 0,7 0 3-16,3-6 3 0,4-1-7 15,4-2 1 1,0 2-2-16,0-3 0 0,0 0 0 16,0 0 0-1,0 1 4-15,0-2-1 0,0 1-1 16,-2 0-24-1,2 0-67-15,0 1-81 0,-5 1-21 16,-1 0-15 0,-4 5-20-16,1-1-16 0,-6 1-37 15,6 0-31 1,-2 2-61-16,0 0-34 0,2-2-686 16,-2 2 0-1,2-1 0-15,3-3 0 0</inkml:trace>
  <inkml:trace contextRef="#ctx0" brushRef="#br0" timeOffset="151989.41">14002 9332 3922 0,'2'-7'-11'0,"-1"4"36"16,-1 1 2 0,3 6 10-16,-6 2 24 0,6 15 22 15,4 0 7 1,-3 8 12-16,8 0 14 0,-1 8-26 15,2-3 66 1,7 11-26-16,1 3 2 0,2 5-6 16,5 10-26-1,2 1-24-15,2 6-30 16,-1 8 13-16,0 1-11 16,2 2 6-1,-3 0-33-15,1 2-7 0,7 1-2 16,-1-1-5-16,-3 9 1 15,3 3 7 1,3-1 24-16,1 1-24 16,-1-3-5-16,0-9 3 15,-1-4-10-15,-6-10-7 16,-3-7-11-16,-2-11 34 16,-9-4 1-1,2-5-4-15,-7-13 3 0,-5-1-4 16,-5-3-1-1,9-9-77-15,-13 3-1066 0,-10-3 0 16,0-1 0 0,-11-6 0-16</inkml:trace>
  <inkml:trace contextRef="#ctx0" brushRef="#br0" timeOffset="152266.93">14388 11368 5117 0,'1'0'1'16,"10"2"5"-16,4 2 8 0,10 4 4 15,9-1 5 1,8 4 4-16,4 1 2 0,3-2 4 15,2 1-7 1,0-1-71-16,2 3-102 0,2-10-873 16,-1-2 0-1,1-6 0-15,-4-9 0 0</inkml:trace>
  <inkml:trace contextRef="#ctx0" brushRef="#br0" timeOffset="152522.62">15290 11059 4644 0,'-3'3'47'15,"-2"-6"6"1,-6 8 14-16,-4 6 16 0,6 26 6 16,-6-14 6-1,2 20 3-15,2 3 2 0,-1 4 1 16,5 1-16-1,1-4-29-15,-4-3-6 16,6-5-76-16,4-9-304 16,-7-5-712-16,0-9 0 15,4-11 0-15,0-10 0 16</inkml:trace>
  <inkml:trace contextRef="#ctx0" brushRef="#br0" timeOffset="153525.56">15078 8072 4893 0,'0'-3'14'0,"0"2"6"15,4-1 5 1,-4 10 8-16,6 6 3 16,3 9 9-16,6 10 3 15,3 5 0-15,6 4 10 16,-2 2 18-16,1-1-30 16,-5 0-9-16,-1-4-39 15,-7 0 32-15,-4-10-21 16,-3-5-27-16,0-6 53 15,-3-2 21 1,0-13-2-16,-6-3 6 16,-6-6 14-16,-7-10 13 15,-1-9 43-15,-3-6-33 16,1-6 20-16,7-9 23 16,0-3-56-1,6-3-17-15,3-1-9 16,4 3-6-16,2 4-14 15,-2 7-11-15,6 2-9 16,5 8-6-16,6 1 7 16,4 6-12-16,5 4 1 0,3 8-1 15,-8 6 5 1,-1 2-3-16,-8 8 11 0,-4 9 1 16,-1 3 5-1,-5 9 7 1,-11 5-10-16,-1 3 7 0,-4-2-4 15,0 1-4 1,2-7-68-16,8-6-88 0,6 0-140 16,3-13-1008-1,3-3 0-15,9-5 0 0,-3-10 0 16</inkml:trace>
  <inkml:trace contextRef="#ctx0" brushRef="#br0" timeOffset="153856.35">15426 8155 5321 0,'6'8'41'16,"4"3"11"-1,0 1 4-15,1 3 4 0,-5-1 2 16,-3-5 10-1,-3-7 100-15,0 2 103 0,0-4 12 16,0-4-34 0,0 0-3-16,0-7-11 0,0-7-4 15,3-9-5 1,1-3-4-16,0-1-22 0,3 2-141 16,0 8-261-1,-1-3-100-15,11 13-173 16,1-3-955-16,1 9 0 15,4 1 0-15,5 6 0 16</inkml:trace>
  <inkml:trace contextRef="#ctx0" brushRef="#br0" timeOffset="154271.98">15839 8030 4213 0,'0'-4'93'15,"-3"-2"38"-15,-9-1-11 16,1 0 40-16,1 14-19 16,-10-4 15-16,-14 1 24 15,14 10-44 1,-12 1 28-16,2-3-93 0,5 13-3 16,18 5-40-16,-7-2 13 15,11-2-37-15,0-2 18 16,3-3-19-16,0-6-17 15,6-2 51 1,5-5-18-16,8-4 6 16,9-8-1-16,5-6 5 15,-1-5-2-15,-2-7-1 16,-6-6-1-16,-3-4-1 16,-7-3-23-1,-7 2-4-15,-1 1 18 0,-4 6 23 16,-2 7-3-1,-2 4-10-15,0 5-55 0,-3 10-4 16,0 0-77 0,2 7-156-16,2 2-857 0,1-2 0 15,10-3 0 1,5 1 0-16</inkml:trace>
  <inkml:trace contextRef="#ctx0" brushRef="#br0" timeOffset="154645.28">16026 7969 4616 0,'0'-5'106'16,"0"1"4"-1,1 0 0-15,-1 3-51 0,2-1 15 16,0 4 11 0,0-1 3-16,-1 6 2 0,2 4 5 15,5 8-80 1,3 1-7-16,4 8-6 0,1 0 3 15,4-2 40 1,-1 4-17-16,-1 0-11 0,-1-3-30 31,-3 17 37-31,-11-17-14 0,7-4-19 16,-7 0 19-16,-3-5-5 16,-10-13 33-1,-1 10 19-15,-18 1 4 0,-2-6 7 16,-5 2 35-1,2-8-40-15,1-1-56 16,6-20-226-16,6 12-932 16,8-11 0-16,2-10 0 15,7-10 0-15</inkml:trace>
  <inkml:trace contextRef="#ctx0" brushRef="#br0" timeOffset="154993.4">15861 8013 4256 0,'10'0'59'0,"4"0"13"16,6 0 5-16,7-4 1 15,3-4 2-15,2 2 1 16,-5-9 3-16,-5-5 7 15,-6-2 2-15,-8-3-27 16,-4 0-24-16,-8 1-9 16,-3 5 36-16,-6 3-3 15,-7 9-9-15,-4 3 2 16,-6 0-1 0,-1 12-13-16,3 2-25 0,12 7-5 15,6 2-5 1,6 1-52-16,5-40-157 0,19 22-855 15,4 8 0 1,9-8 0 0</inkml:trace>
  <inkml:trace contextRef="#ctx0" brushRef="#br0" timeOffset="155296.09">16428 7700 5071 0,'-4'-3'97'0,"4"-3"6"15,-4 3 25 1,1-2 13-16,1 4 11 0,2 4 12 16,0 6 10-1,2 4 8-15,5 9 6 0,4 12-73 16,2 6-1-1,11 6 10 1,3 4-11-16,-1 4-90 0,7 3-140 16,3-2-1237-1,-4 4 0-15,-7-11 0 16,-2-9 0-16</inkml:trace>
  <inkml:trace contextRef="#ctx0" brushRef="#br0" timeOffset="156298.64">17418 11719 5416 0,'0'0'1'0,"0"3"5"16,1 5 15-1,4 6 14-15,1 6 4 0,6 9 7 16,4 4-2-1,4 2 3-15,-3 0 3 16,-7-5 1-16,2 0 0 16,-7-10 1-16,-2-5-17 15,-2-5 6-15,-1-5 5 16,-7-5 8-16,-8-6 6 16,-5-8-6-16,-9-8 6 15,-4-14 6-15,-6-10-4 16,6-14 1-1,5-7-4-15,-2-4-15 0,8 1 4 16,4 3 10-16,11 7 5 16,2 10 11-1,13 9-4-15,8 7-5 16,9 9 9-16,2 8-7 16,7 7 8-16,3 7-9 15,-6 14-20-15,-10 8-27 16,-5 10-13-1,-7 8-2-15,-7 7 5 16,-4 2-4-16,-7 0-21 0,-18-9-151 16,23-16-70-1,-11-9-1129-15,6 5 0 0,3-15 0 16,15-5 0 0</inkml:trace>
  <inkml:trace contextRef="#ctx0" brushRef="#br0" timeOffset="156639.93">17589 11310 5310 0,'8'-4'54'16,"4"1"18"-16,3 1 22 16,1 2 32-16,3 11 20 15,-1 2 29-15,-5 8 7 0,4 7 8 16,-5 1 11-1,0-4-31-15,-8 0-5 0,2-7-8 16,-3-6 40 0,-3-4-31-16,0-5-20 15,0-6-30-15,0-8-7 16,0-13-7-16,0-12-11 0,4-13-5 16,-1-8-12-1,4-4-12 1,2 5-62-16,0 9-105 0,1 12-146 15,1 16-138 1,4 8-1100-16,2 4 0 0,-1 4 0 16,7 3 0-1</inkml:trace>
  <inkml:trace contextRef="#ctx0" brushRef="#br0" timeOffset="157045.67">18130 11032 4958 0,'-12'-1'58'16,"-3"1"23"-1,-11-2 18-15,-1 4 7 16,-2 6 6-16,2 4 4 0,4 8 6 16,7 6 4-1,5 3 1-15,4 3-37 16,6 0-8-16,5-4-27 15,5-3-1-15,3-3-2 16,9-8 0-16,9-6 14 16,8-6-7-16,1-10 2 15,3-11 1 1,0-10-6-16,-8-7-9 0,-4-11-4 16,-12-6-19-1,-8-2-11-15,-8 0-7 0,-8 8-24 16,-9 10 0-1,-2 9-12-15,-5 11-3 0,-4 9-6 16,5 5-48 0,-6 2-36-1,16 6-142-15,5-3-957 0,11 9 0 16,10 1 0 0,16 2 0-16</inkml:trace>
  <inkml:trace contextRef="#ctx0" brushRef="#br0" timeOffset="157429.35">18416 10856 4736 0,'-3'0'79'16,"-2"0"4"-16,2-2 5 0,0 4 16 15,3 3 20 1,1 6 8-1,7 7 11-15,1 6 8 0,8 6 22 16,3 4-66 0,5 0-2-16,-1 1 5 0,1 1-4 15,-3 3-19 1,-1-1-16-16,-2-1-13 0,-8 3-6 16,-2-5 5-1,-6-3-16-15,0-1 17 16,-10-4-3-16,-4-4-8 15,-7 0 2-15,-6-7 12 16,-11-1 4-16,1-5 9 16,1-3-8-16,1-3-132 15,6-4-176-15,10 35-1112 16,1-49 0-16,6-16 0 16,6-13 0-1</inkml:trace>
  <inkml:trace contextRef="#ctx0" brushRef="#br0" timeOffset="157796.76">18288 10728 4263 0,'0'0'23'0,"0"0"10"15,0 0 26-15,1 0 17 16,7-3 4-16,7-1 5 16,1-4 3-1,5-2 2-15,-2-3 2 16,-1-3-23-16,-9-3 1 16,-5-2-8-16,0 2-27 15,-8-2-16-15,-3 2-3 16,-6 3-7-1,-6 6-1-15,-3 4-6 16,-4 6-1-16,2 8-1 16,1 4-2-16,9 9-34 0,7-4-105 15,13-7-859 1,11 16 0-16,10-10 0 0,9 0 0 16</inkml:trace>
  <inkml:trace contextRef="#ctx0" brushRef="#br0" timeOffset="158314.69">18744 10607 4810 0,'0'-8'122'15,"3"-4"4"1,6 0 7-16,7 0 5 0,7 8 4 16,7 0 1-1,6 8 5-15,2 8 1 16,-7 4 1-16,-4 9-113 16,-5 6-3-16,-10 4 4 15,-6 0 11-15,-5 3 5 16,-5-2 21-16,-4-4 9 15,-4-1 9-15,1-5 23 16,-2-8 45 0,6-5 37-16,4-6-3 15,3-3-10-15,0-4-17 16,1-1-12-16,8-7-23 16,12-7-11-16,11-7-13 15,14-6-24-15,9-5-47 16,6-6-38-16,1 1 0 15,-2 1 0-15,-6 2 0 16,-11 5 0-16,-12 10 0 16,-14 5 0-16,-11 6-38 15,-8 5-197 1,-7 6-239-16,-12 3-1014 0,-10 0 0 16,-13-1 0-1,-16-1 0-15</inkml:trace>
  <inkml:trace contextRef="#ctx0" brushRef="#br0" timeOffset="162090.53">13679 12664 4266 0,'-6'-2'129'0,"0"2"34"15,0 0 21-15,-2-2 11 16,5 4 25-16,3-4 12 16,0 2 14-1,0-1 17-15,6-3 10 0,8-2-68 16,10-6-41-1,10-5-27-15,24-7-13 0,17-8 3 16,26-12-24 0,25-10 7-1,25-13 1-15,16-13 13 0,21-10 3 16,9-6-10 0,3-6-10-16,-8-1-6 0,-7 12-9 15,-24 9-14 1,-24 11-1-16,-20 15-18 0,-9 12-16 15,-13 5-29 1,-7 8-14-16,-11 0 0 0,-16 4 0 16,-11 4 0-1,-17 4 0-15,-11 5 0 0,-12 5 0 16,-6 3 0 0,-2 2-21-16,-4 3-80 0,-2 3-133 15,-9 5-126 1,-6-21-1135-16,-10 28 0 15,-11 0 0-15</inkml:trace>
  <inkml:trace contextRef="#ctx0" brushRef="#br0" timeOffset="163573.45">13611 12678 4894 0,'0'-1'14'0,"0"1"1"16,0 1-1-16,5 4 4 16,4 7 6-1,6 9 5-15,6 10 3 0,9 9 8 16,3 6 1-1,1 8-10-15,6 6 4 16,-2 4 1-16,2 5 1 16,-2 6-7-16,1 6-6 15,2 4-8-15,0 5-7 16,3-1-21-16,3 0-4 16,-8-6-11-1,2-6 1-15,-2-7-3 0,-6-3-1 16,0-9 6-1,-3-5-1-15,-1-3 7 0,-3-6 35 16,-1-2 19 0,-4-9 5-16,-2-3 6 0,0-7-6 15,0-5 5 1,-2-3-26-16,1-5-10 16,-4-1 3-16,5-3 3 15,3-3-33 1,0 0 15-16,6-4 3 0,5-4 2 15,6-1 2 1,1-7-1-16,6-1 26 0,9-7 11 16,6-3-3-1,10-6-74-15,9-3 64 16,10-7-11-16,12-7 8 16,7-3 0-16,9-4 2 15,14-1 2-15,-1-7 3 16,2 4-8-16,-6-2 5 15,-5 0 70-15,-9-1-63 16,-5 5 69 0,-1-2 13-16,3 6 12 0,-2 2 40 15,-3 2 10 1,-2 0 12-16,-11 3 12 0,-3 2 3 16,-15 6-2-1,-3 3 10-15,-7 6-85 0,-9 6-23 16,-5 2-15-1,-8 5-42-15,-9 3-6 16,-7 2-14 0,-12-1-104-16,-5 4 95 15,-5 0 1-15,-2-3-12 0,-4 0 8 16,1-5-4-16,-8-8 1 16,-4-2-1-16,-8-6-7 15,-4-8-1-15,-4-7 96 16,-1-5-102-1,-3-11 0-15,-2-2 0 16,-1-5 0-16,-3-2 0 16,-3-2 0-16,-2-6 0 15,-1-4 0-15,3 0 0 16,0-1 0 0,-2 3 0-16,4 3 0 0,-1 6 0 15,-3 2 0-15,1 4 0 16,-4 4 0-16,-1 3 0 15,3 5 0 1,1 2 0-16,-1 2 0 0,7 2 0 16,7 4 0-1,1 1 0-15,3 3 0 16,7 1 0-16,-3 3 0 16,5 5 0-1,1 3 0-15,3 6 0 0,1 4 0 16,2 5 0-1,2 2 0-15,-1 3 0 0,6 2 0 16,-1 0 0 0,-2 1 0-16,2 3 0 0,1-1 0 15,1 0 0 1,0 2 0-16,1-9-205 0,-1 10-57 16,49 7-1282-1,-53-7 0-15,-5-10 0 0,-9-2 0 16</inkml:trace>
  <inkml:trace contextRef="#ctx0" brushRef="#br0" timeOffset="164907.1">12828 8683 4007 0,'-19'4'9'16,"-8"2"2"-16,-5 1-12 0,-3 9 9 16,2 6 26-1,-1 4 6-15,0 4 6 0,0 11 4 16,-2-1 4 0,8 6-11-16,-1 7 8 0,3 7-3 15,0 9 14 1,-1 6-3-1,3 6-18-15,2 3-3 16,4-3 2-16,4-15-54 16,5 13 9-16,3 1 8 0,3 3 12 15,1 7 26 1,7 19 12-16,3-12-2 16,10 9-1-16,1-1-10 15,19-1-13-15,2-3 54 0,13-1-8 16,5-4-5-1,11-2-13-15,-2 0-24 16,10-1-11-16,3 4-5 16,1 4-8-16,1 5 6 15,2-2 12-15,1-5-2 16,9-5 1-16,-1-13 0 16,5-9 0-1,-2-8-4-15,-1-6-1 16,-7-2 1-16,-3 0 4 15,-2 3-4-15,-5 2-3 16,5 0 1-16,-3-3-6 16,0-8 3-1,1-5 3-15,-6-11 3 0,-2-12 4 16,-6-11 0 0,-5-7 0-16,-8-3 4 0,-1-2-2 15,-5-1-3 1,-3 2 0-16,-2 0-8 0,-3 0-3 15,-2 2-5 1,-5-1-2-16,1 2 0 0,-7-2-2 16,-1 2 2-1,-9 2-1-15,1-5 2 16,-8 0 3-16,1 0 3 16,-4 0 0-1,1-3 0-15,-2 1-1 0,0 2 1 16,-6 0 0-1,0-3-1-15,3 3 1 0,-3 0-1 16,0 0-37 0,0 0-58-16,0 0-155 0,-5 8-885 15,-7-8 0 1,-12 0 0-16,-7 0 0 16</inkml:trace>
  <inkml:trace contextRef="#ctx0" brushRef="#br0" timeOffset="165141.68">14696 12425 4718 0,'5'3'-5'15,"5"0"1"1,9 1 3-16,8 0 1 0,12-2-2 15,13-2-32 1,19-2-214-16,-5-4-636 16,-3-9 0-16,-2-6 0 15,-15-8 0-15</inkml:trace>
  <inkml:trace contextRef="#ctx0" brushRef="#br0" timeOffset="165311.95">15264 12054 5114 0,'-27'-14'-12'0,"22"13"27"16,-2 14 18 0,-1 7-1-16,-3 5-9 15,27 26-18-15,-25 1-55 16,15-5-346-16,-19 0-556 16,-10-4 0-16,-11-12 0 15,-15-14 0-15</inkml:trace>
  <inkml:trace contextRef="#ctx0" brushRef="#br0" timeOffset="166378.62">12219 9101 3696 0,'-27'23'10'0,"-10"4"8"0,-9 19 4 16,-7 11 20 0,13 1 7-1,0 10 11-15,7 3 9 0,2 6 16 16,5 5 7 0,7 4-6-16,2 5 0 0,2 11 11 15,4 6 7 1,5 9-18-16,3 6 1 15,9 0-16-15,10 4 38 16,8-5-8-16,9-3-2 16,12-4 2-16,2-1-2 15,7-4-13-15,3 8-7 16,1 0 5 0,9 5-5-16,7 2 9 0,10 4-51 15,15 2-16-15,-1 1-7 16,3-6 0-16,0-4-1 15,-3-7-2 1,-10-19 9-16,7-12-1 16,5-10-4-16,8-8 0 15,0-7 4-15,5 1 9 16,0-5 4-16,-6-2 0 16,-4 1-1-1,2-2-1-15,-1-4-12 0,1-5 1 16,-1-10 15-1,0-14 3-15,-2-13 31 0,-1-12 25 16,-2-16 21 0,3-7-1-16,1 0-7 0,-11-4 4 15,-5 6 2 1,-15 2-4-16,-10 6-13 0,-16 4-3 16,-9-1-22-1,-13 5-20-15,-14 1-31 16,-5-3-81-16,-59 7-200 15,43-1-4 1,-5 0-1074-16,-7-1 0 0,-10-5 0 16,43-4 0-1</inkml:trace>
  <inkml:trace contextRef="#ctx0" brushRef="#br0" timeOffset="166688.35">14868 12743 4849 0,'0'-2'51'0,"0"0"3"0,3-4 4 16,12-1 8-1,9 1 3-15,11 2 0 16,13 0 1-16,2 3 0 16,2 2 2-1,-2 3-52-15,-9 8 0 0,-8 9-3 16,-9 6-1-1,-14 9 1-15,-7 3 13 16,2 6-10-16,-20 0 0 16,-9 8 9-16,-3-10 1 15,-8-2-2-15,-24-8-33 16,29-7-160-16,15-8-936 16,6-5 0-1,10-13 0-15</inkml:trace>
  <inkml:trace contextRef="#ctx0" brushRef="#br0" timeOffset="167872.01">14581 13887 4076 0,'-11'0'64'15,"-3"3"34"-15,-1-3 15 0,2 0 20 16,10 0 19 0,1 0 4-16,4 0 4 0,4-3 6 15,7-1 2 1,11-5-24-16,8-7-36 0,10-8-32 16,16-7-8-1,13-10-3-15,17-9 13 16,16-13 25-16,15-9 16 15,12-11 20-15,4-1 3 0,10-5 12 16,4 4 12 0,3-3-2-1,-7 1 5-15,-7 4-14 16,-13 5-28-16,-16 10-28 16,-11 6-13-16,-4 14-23 0,-6 7-8 15,-8 4-9 1,1 3-19-16,-10 2 0 15,-4 0-8-15,-9 2 7 16,-7 3-7-16,-8-1 1 16,-6 8-10-16,-6 3 0 15,-4 3 3-15,-4 3-5 16,-2 2 4 0,-4 2 5-16,0 3-7 0,-10-1-5 15,-4 2-15 1,-3 2-47-16,-10 3-188 0,-3 5-112 15,-14-15-1076 1,-7 27 0-16,-19 5 0 0,-6 3 0 16</inkml:trace>
  <inkml:trace contextRef="#ctx0" brushRef="#br0" timeOffset="169066.94">15726 13515 4644 0,'0'-1'88'16,"0"1"10"-16,6-6 12 0,9-5 12 15,11-3 6 1,14-9 12-16,21-9 14 16,6-5 22-16,8-4 46 15,8-7-69-15,-4-2 0 16,-12 5-11-16,-8 4-21 16,-12 9-90-16,-22 12-7 15,-14 9-25 1,-13 10-73-16,-12 7-77 15,-13-5-107-15,-6 20-73 0,-7 4-60 16,-4 2-14 0,-2 5 16-16,3 9 103 15,7-12 23-15,5-4 30 16,7-1 76-16,11-9 68 16,5-5 65-16,5-2 90 15,9-5 85-15,7-3 28 16,12-5 5-16,10-5-10 15,4-5-16-15,5 1-18 16,-10-3-19 0,-3 3-33-16,-19 9-59 0,-8 2-107 15,11 4-370 1,-28 10-395-16,-10 7 0 0,4 6 0 16,-10 7 0-1,-20 10 4063 1,17-9-3351-16,6-1 12 0,7-4 3 15,2-5 6 1,10-13 10-16,3 1 48 0,9-6 79 16,10-2 87-1,5-5 344-15,5-3-310 0,5-1-34 16,2 2-27 0,-8-3-9-16,-6 6-4 0,-9-1-2 15,-4 3-27 1,-7 3-25-16,-6 3-8 0,-8 3-4 15,-3 4 1 1,0 5 5-16,-5-3 0 0,9 1 1 16,2-1 0-1,8-3-6 1,2-3 4-16,5-1 8 0,4-6 10 16,7-2 0-1,2 0 6-15,8-2-1 16,1-4 0-16,-1-2 2 15,-4 1-3-15,-5-1-1 16,-5 4 0-16,-3 0-1 16,-6 4-5-16,0 0 2 15,-6 2-5-15,-6 8-1 16,-5 0 6-16,-4 5-1 16,-1 2 4-16,5-3 3 15,4 0 2-15,6-5-6 16,4-3-4-16,3-3 2 15,6-2 3 1,6-4 3-16,5 0-3 16,5-3-2-16,9-4 4 15,2-3 3-15,-5-2-4 16,-1-3-2-16,0-1-1 16,-5 6-20-16,-4 3-78 15,-8 6-776-15</inkml:trace>
  <inkml:trace contextRef="#ctx0" brushRef="#br0" timeOffset="169247.96">16387 13595 4952 0,'0'-2'43'16,"-2"2"0"-16,2 0 1 0,-1-3-4 15,1 8-72 1,0-14-986-16,-3 13 0 16,-5 1 0-16</inkml:trace>
  <inkml:trace contextRef="#ctx0" brushRef="#br0" timeOffset="174997.37">15038 7153 5204 0,'2'0'14'16,"3"1"-2"-16,1 5 10 16,5 3 8-16,5 8 11 15,0 8 8-15,2 4 5 16,2 3 6-16,0 0 2 16,-2 2-8-16,-2 2 1 15,-2-6 3-15,-3-2-11 16,-5-4-69-16,-4 6-130 15,1-8-307 1,-11-6-566-16,-10-7 0 16,-2-4 0-16,-4-15 0 15</inkml:trace>
  <inkml:trace contextRef="#ctx0" brushRef="#br0" timeOffset="175295.88">14970 7253 4197 0,'0'-28'87'0,"0"4"37"16,-1-12 20-16,5-5 1 16,8 7 20-16,7 11 8 0,4-6 8 15,11 10 0 1,-1 5 4-16,1 3-89 0,-3 7-15 16,-7 5-43-1,-11 11 20-15,-3 2 0 0,-8 9-7 16,-14 8-9-1,-8 2-14-15,-7 1 15 16,-4 3-26-16,-5-3-36 16,4-7-82-1,33-6-467-15,-7-3-513 0,9-11 0 16,14-8 0 0,13-11 0-16</inkml:trace>
  <inkml:trace contextRef="#ctx0" brushRef="#br0" timeOffset="175725.31">15469 7000 4601 0,'-3'-6'107'16,"-8"3"1"-16,-8 0 5 16,-7 1-2-16,0 10 1 15,-7 7-3-15,3 2-1 16,6 3-23-1,1 8-3-15,5-1-82 0,9 2-37 16,5-5-1 0,2 0 0-16,5-6 14 15,9-7 15-15,11-7 5 16,4-2 2-16,5-9 23 16,4-7 3-16,-6-4 10 15,-2-3 5-15,-7-6 1 16,-5 0-3-16,-3 4-9 15,-7 6-14-15,-3 4-5 16,-3 5-2-16,0 6-1 16,0 4 1-16,-1 4-3 15,-1 5-1-15,2 3-4 16,-1 3 0 0,1 1-4-16,1 0-2 15,5-4-16-15,-3 0-85 16,12-10-89-16,6-4-866 15,6-4 0-15,-6-10 0 16</inkml:trace>
  <inkml:trace contextRef="#ctx0" brushRef="#br0" timeOffset="176064.05">15645 6941 4286 0,'0'-10'129'0,"3"1"10"15,0-2 4 1,-2-1 0-16,4 8 6 0,5 3 6 15,2 2 5 1,5 5 4-16,3 4 2 0,0 7-107 16,-2 3-18-1,-5 4-8 1,-4-1-4-16,-5-3 1 0,-1-5-1 16,-3-4 9-1,0-5 142-15,0-4 13 0,0-2 9 16,0-7-4-1,0-3 0-15,0-5 1 0,0-8 0 16,0-8-8 0,0 2-36-16,4-7-133 0,-1 5-234 15,7 4-185 1,2 1-1007-16,3 10 0 0,4 0 0 16,-1 4 0-1</inkml:trace>
  <inkml:trace contextRef="#ctx0" brushRef="#br0" timeOffset="177046.37">16054 6894 4962 0,'2'0'97'0,"5"0"15"15,1-3 9 1,5-3 12-16,5-1 18 15,1-8 4-15,1-4 11 16,0-2 9-16,-6 1 10 16,-1-3-71-16,-9 3-11 15,-1 3-12-15,-3 5-11 0,-7 5-17 16,-6 5-18 0,-6 2 2-16,-3 3-18 15,-4 7-8-15,2 8-12 16,7 3-13-1,6 6-7-15,5 2-7 16,3 1 0-16,3 0 2 16,1-4 5-16,5-1-7 15,7-5 19-15,4-5 13 16,10-7 0-16,6-2 22 16,1-8-1-16,0-6 10 15,-1-6 0-15,0-4 10 16,-8-6-5-1,-4-3 0-15,-8 3-3 0,-3 2-15 16,-5 6-7 0,-3 5-20-16,-2 7-5 0,0 3-7 15,3 2 0 1,-3 3-3-16,6 6-7 16,1-2 3-16,4 5-2 15,2-1 2 1,7-1 13-16,1-5 9 0,7-2 8 15,-2-2 1 1,4-2 5-16,-3-5-7 0,3-2 5 16,-6-8-9-1,0-3-5-15,-7-3-8 0,-3 0-2 16,-7 2-2 0,-2 5 3-16,-4 3-30 0,-1 5-13 15,0 3 0 1,0 3-2-16,3 5 8 0,0 3-1 15,1 3 0 1,3 3 0-16,0 3-4 0,4-5 4 16,4-1 39-1,-5-3 25 1,5-3 12-16,-1-4 12 16,2-5 1-16,0-6 4 15,-2-5 4-15,-1-9-4 0,-4-9 4 16,-2-6-15-1,-2-6-4-15,-4-5-17 16,1-4-7-16,-2 8 22 16,0 3 22-16,0 11 1 15,0 12-4-15,0 10-2 16,0 6-7-16,0 10 13 16,0 10 1-16,0 8 5 15,0 10-5-15,0 7-31 16,0 2-20-16,1 2-4 15,1-3 6-15,-1 0 4 16,8-5 8 0,2-2-98-16,-2-4-170 15,21-5-336-15,-19-2-820 16,-4-10 0-16,0-7 0 16</inkml:trace>
  <inkml:trace contextRef="#ctx0" brushRef="#br0" timeOffset="177280.21">16671 6789 5018 0,'0'-1'308'16,"0"-1"30"0,0 0 0-16,7-4 0 0,12-2 1 15,14-6-1 1,16-4 0-16,16-6 1 15,6-1-1-15,-5 3-250 16,-8 4-292-16,-3 7-414 16,-32 7-841-16,-22 2 0 15,-22 5 0 1,-18 1 0-16</inkml:trace>
  <inkml:trace contextRef="#ctx0" brushRef="#br0" timeOffset="178581.3">16992 10615 4433 0,'1'-22'129'0,"-1"-5"30"0,2-3 42 16,-2-5 70 0,0 16 66-16,0 6 9 0,0 3 9 15,-2 5 10 1,-5 2-5-16,-11 9-105 0,-2 13-17 15,-7 8-41 1,3 14-47-16,6 9-76 0,6 2-65 16,9-4-13-1,3-2-2-15,7-11-10 16,12-7 5-16,8-10-3 16,11-11-45-16,12-7-116 15,6-16-57-15,-3-2-47 16,-3-7-91-16,-6-12-65 15,-9-13-258-15,-14-2-424 16,-9 0 0 0,-6 48 2842-16,-12-42-2193 15,0 9 82-15,-4 7 68 16,-1-5 182-16,-1-42 121 16,-4 52 101-16,6 2 109 15,1 9 73-15,5 1 248 16,3 9-184-16,2 2-41 15,-1 5-75 1,4 11-31-16,2 6-52 0,4 7-56 16,7 7-50-16,0 5-18 15,4-3 0 1,-5 2-1-16,1-6 1 0,-7-3 5 16,0-10 0-1,-6-3 25-15,-1-7 18 16,-3-5 7-16,0-5 5 15,2-6 1-15,-4-7-7 16,4-8 10-16,-2 0-1 16,0-7-5-1,0 4-4-15,3 1-17 0,6 4-26 16,6 5-12 0,10-1 1-16,9 2 0 0,3 1 7 15,3 2-7 1,-1 5-2-16,1 4 2 0,-5 4-3 15,-4 8-4 1,-3 5 6-16,-10 2 6 0,-2 5-1 16,-8 2 4-1,-4 1-4-15,-2-3 1 16,-2-3-23-16,-3-2-90 16,6-5-82-1,-3-6-936-15,0-3 0 0,0-8 0 16</inkml:trace>
  <inkml:trace contextRef="#ctx0" brushRef="#br0" timeOffset="178762.65">17812 10301 5192 0,'0'0'2'15,"0"4"4"-15,3 1 0 16,-3 5 2-16,0 2 2 15,0 5-9 1,0 3-134-16,0 12-885 0,0-17 0 16,-6-5 0-16,0-6 0 15</inkml:trace>
  <inkml:trace contextRef="#ctx0" brushRef="#br0" timeOffset="179360.21">17615 10163 4293 0,'-2'-3'73'15,"1"0"1"-15,-1 0 0 16,1 2 1-16,4-1 10 16,3 2 4-16,6-1 0 15,6-3 2-15,5-3-5 16,2-3-81-16,-5-1-24 15,-4-6-28 1,-7-3-20-16,-6 2-24 16,1 1-13-16,-8 0-2 15,-5 3 4-15,-4 11 6 16,-1-2 18-16,-4 6 8 16,2 5 34-1,5 5 33-15,2 4 20 0,6 3 25 16,3 6 5-1,5-2 4-15,10-1-3 0,3-7-8 16,10-4-25 0,11-6-41-16,2-6-70 0,4-10-211 15,-4-2-502 1,-10-5 0-16,-4-9 0 0,-8-7 0 16,-12 68 3957-1,2-66-3198-15,-4 2 64 0,-4 2 45 16,1 11 53-1,-4-64 15 1,2 68 14-16,0 7 36 16,2 4 65-16,-2 1 211 15,0 7-219-15,4 9-33 0,2 7-65 16,3 6-49 0,3 7-60-16,4 5-10 0,1-1 1 15,1 2 3 1,-1-1 2-16,-1-3-47 0,-19 1-50 15,28 17-239 1,-12-25-496-16</inkml:trace>
  <inkml:trace contextRef="#ctx0" brushRef="#br0" timeOffset="180245.54">18629 10072 3830 0,'3'-10'112'0,"4"-6"42"16,-3-5 49-1,2-3 15-15,-6 1 28 0,0 2 59 16,-7 1 38 0,-3 1 16-16,-3 2 15 0,-13 6-63 15,-8 4-47 1,-7 5-44-16,5 2-53 0,-3 9-16 15,4 5-32 1,6 4-54-16,7 9-49 0,8 3-15 16,7-1-13-1,4 2 5 1,8-2 1-16,9-4 6 0,2-5 13 16,9-8 0-1,7-8 9-15,7-1-2 0,-6-11 13 16,1-10 2-1,-8-6 5-15,-8-8 5 0,-4-11 0 16,-7-4 2 0,-4-7-13-16,-3-5 1 0,0-3 1 15,-6-4-5 1,-2 5-2-16,-3 7 6 0,2 10-7 16,-3 9 3-1,6 11-9-15,3 9-15 16,3 8 7-16,0 4-2 15,0 5-7 1,3 6 0-16,4 10 1 16,4 9-5-16,2 10-3 15,5 6-13-15,6 7 8 16,-2 2-3-16,5 3 9 16,-3-2-6-16,0-3 6 15,-4-3-16-15,-1-7-178 16,-10-11-104-16,-2 2-1205 15,-4-11 0 1,-3-12 0-16,0-9 0 0</inkml:trace>
  <inkml:trace contextRef="#ctx0" brushRef="#br0" timeOffset="180373.39">18732 9969 5091 0,'0'-1'29'0,"0"1"-16"15,0-3-108-15,0 0-912 16,-2 1 0-16,-2 2 0 16,-8-3 0-16</inkml:trace>
  <inkml:trace contextRef="#ctx0" brushRef="#br0" timeOffset="181322.81">17643 6789 2249 0,'0'-7'-9'16,"0"-1"-2"-16,0-2-4 15,2 1-3-15,-2 1 2 16,2 3-1-16,-2 1 1 16,0 4-6-16,1-3-403 15,1 3 0-15,-2-1 0 16</inkml:trace>
  <inkml:trace contextRef="#ctx0" brushRef="#br0" timeOffset="182677.72">18753 6674 4233 0,'-9'-2'75'16,"-14"12"20"-16,-7-7 2 16,-9 5 3-16,-4 8 0 15,2 3 2-15,8-8-2 16,4 13-8 0,11-1-17-16,7-10-82 15,7 5 8-15,2 0-18 16,5 0 3-16,8-4 4 0,7 7 7 15,14-11 2 1,5-2 1-16,11 1 10 0,1-4 18 16,0 1 0-1,-2 2-2-15,-11-1 0 0,-6 3-7 16,-12 0-1 0,-16 5 34-1,-2 0-15-15,-14 3-31 0,-12 1 50 16,-10 4 2-1,-2 0-2-15,-14 0 2 0,6-1 9 16,6-5 3 0,9-3-16-16,16-1-83 0,9-9-181 15,12-2-879 1,12-10 0-16,10-9 0 0,5-12 0 16</inkml:trace>
  <inkml:trace contextRef="#ctx0" brushRef="#br0" timeOffset="182976.03">18848 6880 5028 0,'-2'-2'33'0,"-1"4"6"16,-1 2-6 0,0-2 7-16,6 21 1 0,7-10-25 15,-7-1 30 1,7 2 17-16,7-3 28 0,13-5 49 15,-1-4-47 1,15-3 35-16,3-9 27 0,-1-2 18 16,-5-3 18-1,-6-9 29-15,-7-3-22 16,-12-2-18-16,-7 0-24 16,-7 4-42-1,-5 3-150-15,-4 5-175 0,-10 10-84 16,-1-8-1032-16,2 12 0 15,2 2 0-15,8-1 0 16</inkml:trace>
  <inkml:trace contextRef="#ctx0" brushRef="#br0" timeOffset="183477.22">19244 6731 5510 0,'3'4'2'0,"-2"-1"7"15,2 4 6-15,3 5 8 16,3 7 8 0,2 6 7-16,-2 2 3 0,6 6 2 15,-2 3 5 1,4 1 0-16,-3-2 1 0,-1-3-6 16,-4-3-7-1,-4-9-2-15,-2-5-9 0,-3-6-6 16,-2-7-5-1,-4-7-10-15,-2-9-7 16,-3-9-4-16,-3-10 1 16,-4-13 0-16,6-4-2 15,-3-7-2-15,3 0 1 16,4 4 7 0,-1 3 7-16,6 9 29 0,2 7 3 15,8 6 0 1,10 6-5-16,8 6 4 0,5 3-11 15,10 8-2 1,-6 1 9-16,-4 8-4 16,-6 8-3-16,-10 7-23 15,-7 3 28-15,-10 7 10 16,-7 2 19-16,-8-1 4 16,-11-4 9-1,-1-1-33-15,-5-5-97 0,7-2-173 16,5-15-1031-1,10 5 0-15,5-8 0 0,13-11 0 16</inkml:trace>
  <inkml:trace contextRef="#ctx0" brushRef="#br0" timeOffset="183893.36">19563 6641 4888 0,'-2'31'37'0,"1"-22"11"16,-2 2 8-16,3 3 13 16,3-3 11-16,0-25 9 15,1 20 21-15,7-2 58 16,-1-3 30 0,8-1 5-16,1-1-21 0,1-6-8 15,1-4-13 1,-4-5-15-16,-4-3-15 15,-3 0-11-15,-7 0-19 16,-2 4-63-16,-2 5-35 16,-5 5-21-16,-8 5-7 15,-3 8-12-15,-3 3 8 16,-1 7-1 0,10 6 2-16,2 2-1 0,6 2 1 15,3-1 7 1,7-6 13-16,6-2 3 0,15-5-75 15,22-7-89 1,17 4-460-16,7-11-544 0,1-11 0 16,-8-6 0-1,-19-6 0 1</inkml:trace>
  <inkml:trace contextRef="#ctx0" brushRef="#br0" timeOffset="184256.34">20040 6493 5632 0,'-2'-8'66'16,"1"0"-18"-16,1 0 4 16,0 2 2-16,4 4 27 0,8 8 7 15,11 6-3 1,9 8 6-16,5 3 10 0,3 9-59 16,-6 3-16-1,-8 1 32-15,-5-1 7 0,-12-9-52 16,-5 2 115-1,-1-8 33-15,-3-9 15 0,-3-3-6 16,-1-4-9 0,-2-4 2-1,-3-7 6-15,-6-5-12 0,2-6-13 16,3-13 50 0,4-11-142-16,3-5-38 0,5-6-14 15,3 3 0 1,1 7 0-16,0 11 0 15,2 12-136-15,7 9-138 16,-4 4-1282-16,-7 7 0 16,-7 2 0-16,-14 3 0 15</inkml:trace>
  <inkml:trace contextRef="#ctx0" brushRef="#br0" timeOffset="185792.17">20193 9205 4026 0,'0'-8'138'16,"0"-2"36"-16,0-1 17 16,-3-2 17-1,3 6 25-15,-4 2 10 16,-5 3-12-16,-2 4-16 0,-13 3 23 15,-6 8-87 1,-6 6-49-16,0 6-32 16,-2 3-26-16,14 3-18 15,5-3-33-15,9-3-7 16,4-3 8-16,6-3 19 16,3-3-21-16,11-1 1 15,12-1-1-15,2-3 4 16,15-3 9-16,6-3 1 15,-1-2 4 1,-3 0 2-16,-4 0 4 0,-9 2-6 16,-10 0 0-1,-6 3-4-15,-11 1 1 16,-2 0 6-16,-6 4 5 16,-6 0 33-1,-9 2 4-15,-7 2-6 0,-9 2 0 16,-5-2 7-1,3-1-3-15,6 0 3 0,7-5 2 16,10-3-16 0,9-4-83-16,11-2-109 0,-5-15-205 15,17-37-902 1,5 35 0-16,6-10 0 0</inkml:trace>
  <inkml:trace contextRef="#ctx0" brushRef="#br0" timeOffset="186144.27">20371 9396 4514 0,'-6'11'55'15,"5"-11"12"-15,-26-2-191 0,27 6 194 16,10 2 8 0,4-6 17-16,0 13 6 15,29 8 5-15,-18-9 0 16,2-1-12-16,8-3-34 0,1-3 4 15,3-5 199 1,-2 0-189-16,-6-6-4 16,-11-6-45-16,2-4 23 15,-13-5 2-15,-4-5 1 16,-4-6-1-16,4-2 3 16,-17-3 11-16,-4 5 7 15,-5 1-6-15,-4 9 5 16,-2 7 34-16,1 8-27 15,11 3-70 1,3 2-89-16,6 4-74 16,6-21-1082-16,0 17 0 15,9-2 0-15</inkml:trace>
  <inkml:trace contextRef="#ctx0" brushRef="#br0" timeOffset="186730.8">20738 8960 5140 0,'0'-11'119'16,"0"1"29"-16,0 0-9 0,0 2-11 16,2 5 2-1,2 5 4-15,1 6 0 16,2 7-1-16,2 8 2 15,2 7-79-15,-2 6-36 16,3 3-33-16,-2 6 4 16,3-2 14-1,-3-1-8-15,0 1-3 0,-3-11 7 16,-1-3 3 0,-3-8 7-16,0-7 17 15,0-5 7-15,2-7 11 16,2-9 4-16,0-5 2 0,4-7 8 15,2-7 2 1,-2-4-4-16,4-1-5 0,-1 6-9 16,2 5-23-1,4 2-4-15,5 4-12 0,4 3 1 16,1 4-14 0,2 2-3-1,-1 5-4-15,-1 2-6 0,-7 7-1 16,-3 0 2-1,-9 8-7-15,-6 7 20 0,-4 1 24 16,-2-1 12 0,-11-1 23-16,-5-2 10 15,-8 0 8-15,-5-3 5 16,-8-3 9-16,5-2 1 16,3-5-38-16,4-1-39 15,4-3-143-15,14-8-237 16,4-1-994-16,7-9 0 15,4-13 0-15,10-5 0 16</inkml:trace>
  <inkml:trace contextRef="#ctx0" brushRef="#br0" timeOffset="186901.29">21218 9216 5590 0,'0'0'41'0,"0"2"2"15,0 0-3 1,0 0-27-16,0 2-173 16,0 1-953-16,-3 0 0 15,-4-3 0-15,-7 0 0 16</inkml:trace>
  <inkml:trace contextRef="#ctx0" brushRef="#br0" timeOffset="189045.38">8328 9372 3851 0,'0'-9'6'15,"0"1"-1"1,0-4-7-16,7-5-17 0,5 4-16 16,5 4-28-1,1 0-29-15,3 1-126 0,21 5-468 16,-25-1 0 0,-8 4 0-16,-2 0 0 0</inkml:trace>
  <inkml:trace contextRef="#ctx0" brushRef="#br0" timeOffset="189546.97">8397 9056 5410 0,'-3'-7'114'0,"-4"-1"22"15,4 1 6-15,1-2-3 16,1 5 0-16,1 4-3 16,1 5 2-16,4 10 9 15,5 7-7-15,7 8-68 16,2 15-37-16,7 11-21 15,2 1-11-15,-2 5-25 16,3 1-85-16,-5-7-43 16,6-6-95-1,6-10-405-15,-14-5-468 0,-4-11 0 16,-1-8 0 0,-11-6 0-16</inkml:trace>
  <inkml:trace contextRef="#ctx0" brushRef="#br0" timeOffset="189824.43">8668 9469 4518 0,'3'-15'90'0,"-3"-4"4"16,6-4 8-1,9-5 10 1,5 7 7-16,11 7 0 0,2 3-2 16,1 5 0-1,-3 6 5-15,-2 9-77 0,-11 5 5 16,-9 7-6-1,-3 8-1-15,-9 7-1 0,-14 1-6 16,1-5 5 0,-7-2 1-16,-2-5 2 0,-2-9-3 15,5-3-8 1,3-3-66-16,8-6-104 0,11-5-1023 16,0-6 0-1,8-8 0-15,8-7 0 0</inkml:trace>
  <inkml:trace contextRef="#ctx0" brushRef="#br0" timeOffset="190282.82">9047 9231 5146 0,'-7'-2'48'0,"-5"-1"9"15,-5 7 12 1,-7 3 9-16,-1 7 6 15,4 7 7-15,4 2 4 16,7 6 2-16,5-2 1 16,3-2-39-16,6 2-1 15,4-4 11-15,6-6-11 16,8-5 2-16,5-6-7 16,8-6 3-16,1-10-6 15,1-4-1-15,-7-5-10 16,-5-3 1-16,-10-8-8 15,-4 0-18 1,-8-2 0 0,0 2-11-16,-6 5 6 0,3 5 3 15,0 7-8-15,3 6-12 16,-3 4 10-16,0 2-10 16,0 5 3-1,3 5 5-15,3 3-1 0,4 3 7 16,4 5-10-1,5-4-2-15,6 0 4 0,2-6 4 16,7-1-94 0,10-6-143-16,-2-4-1003 0,-2-11 0 15,-5-6 0 1,-9-5 0-16</inkml:trace>
  <inkml:trace contextRef="#ctx0" brushRef="#br0" timeOffset="190645.46">9517 8988 5278 0,'-11'-14'92'0,"0"2"38"0,-3-3 11 16,-4 5 8-1,12 2-1-15,-3 11-2 0,1 2-22 16,4 4-3 0,2 7 10-16,2 3-74 15,6 3-14-15,3 3-37 16,5 0-4-16,10-3-8 15,6 2-2-15,6-3 10 16,2-3 21-16,1-5 0 16,-6 4-6-16,-9-7-4 15,-10 0 13-15,-8-1 15 16,-12-1 2-16,-8 3-4 16,-15 3 6-1,-8 3-7-15,-8 2-7 16,-3 2 9-16,2-7-9 15,9 1-82-15,13-5-170 16,10-24-1117-16,14 6 0 16,14-15 0-16,8-9 0 15</inkml:trace>
  <inkml:trace contextRef="#ctx0" brushRef="#br0" timeOffset="191125.53">9734 8993 5141 0,'0'3'24'16,"10"1"-76"-16,-8 5 25 15,8 0-5-15,1 3 59 16,7-4 1-16,-5-3 40 16,16-3 13-16,0-6 4 15,10-7-12 1,3-7-7-16,3-5 70 15,-3-7-33-15,-4-4 21 16,-10 2-64-16,-12 1-2 0,-9 1-33 16,-4 4-10-1,-9 7-3-15,-8 7 26 0,-8 6 33 16,-5 6 12 0,-6 7 20-16,0 10 17 15,2 8 11-15,11 4 1 16,7 7-8-16,6 5-3 15,4-2 10-15,9-2-21 16,6-6-17 0,10-3 2-16,9-7-11 0,12-7-16 15,18-9 3 1,6-5 5-16,5-8 0 0,4-5 4 16,0-2-10-1,-14 1-11-15,-14-1-51 0,-12 5-244 16,-17 6-139-1,-15 5-1094-15,-16 3 0 0,-15 2 0 16,-12 1 0 0</inkml:trace>
  <inkml:trace contextRef="#ctx0" brushRef="#br0" timeOffset="192565.55">11060 14255 5415 0,'-6'-15'31'16,"0"-3"29"-16,-3-7-17 0,-6 1 7 16,18 6 5-1,-24 6-1-15,1 5 14 16,-10 5-11-16,-3 2-4 16,-6 12 10-16,0 8-70 15,-1 10-1-15,6 4 36 16,10 8 28-16,6-3 3 15,9 2-2 1,6-4-23-16,4-1 10 0,7-6-21 16,7-2 24-1,6-6 89-15,12-9 4 0,4-6-5 16,7-7-33 0,0-7-5-16,-8-7 7 0,-3-10 12 15,-9-4-4 1,-13-9 17-1,-5-10-16-15,-3-5-73 0,-6-5-34 16,-10-5-8 0,0-2 3-16,-1 3 3 0,-6 5 4 15,0 12 4 1,3 11 13-16,7 9 18 0,-1 6-4 16,8 11-3-1,2 0-4-15,2 7 3 0,-1 4-4 16,6 10-2-1,5 7-14-15,4 6-5 0,6 7-10 16,0 4-6 0,0 2-4-16,2-4 9 15,2 6 6-15,1-5-115 16,1 2-164-16,-1-13-1212 16,-1 2 0-16,-4-13 0 15,-9-8 0 1</inkml:trace>
  <inkml:trace contextRef="#ctx0" brushRef="#br0" timeOffset="192981.51">11253 14072 5282 0,'4'0'25'16,"0"0"8"-16,5 0 8 15,5 0 5 1,6 0 3-16,2-3 0 0,2-2 3 16,-3-6 1-16,-1-1 1 15,-9-5-16 1,-4-2-10-16,-4-2-10 16,-6-2-8-16,-4 1-4 15,-4 3-2-15,-9 1 2 16,-1 7-5-16,-3 6 1 15,0 2 1 1,2 7 3-16,6 6 9 16,2 8 10-16,7 3 4 0,6 5-2 15,1 5 3 1,11-2 2-16,3 1 2 0,9-5 4 16,8-5 0-1,9-2-39-15,1-7-87 0,3-7-182 16,-7-11-873-1,-3 0 0-15,-10-7 0 0</inkml:trace>
  <inkml:trace contextRef="#ctx0" brushRef="#br0" timeOffset="193365.36">11563 13891 4488 0,'-3'-4'129'15,"0"-2"12"1,0-1 3-16,-1 2 8 0,4 2 9 15,10 3 8 1,4 8 10-16,9 5 13 0,1 2 23 16,8 5-64-1,1 3-47-15,-6-2 0 0,-1 0-1 16,-10-1-3 0,-4-6-6-16,-10-2 5 15,1-5-11-15,-3-1 58 16,0-5-14-16,-3-1-13 15,0-3 6-15,-5-5-6 16,-2-7-1 0,1-9-5-16,-5-7-6 15,8-4-12-15,3-5 0 16,2 5-76-16,1 3-7 16,7 9-26-16,1 3-37 15,1 8-133-15,0 5-92 16,10 4-203-1,-1 0-922-15,0 3 0 16,3-1 0-16,5-5 0 0</inkml:trace>
  <inkml:trace contextRef="#ctx0" brushRef="#br0" timeOffset="193589.23">11973 13689 5370 0,'2'0'32'0,"-1"0"6"16,2 2 11-16,4 3 6 16,0 8 1-16,3 5 0 15,1 2 3-15,0 7 3 16,-4 0 0 0,1-1-67-16,-4-1-77 0,5-3-191 15,-9-5-822 1,3-6 0-16,-3-5 0 0,3-12 0 15</inkml:trace>
  <inkml:trace contextRef="#ctx0" brushRef="#br0" timeOffset="193738.58">11976 13606 4610 0,'-9'-16'99'15,"1"-2"7"-15,-3-1 3 0,3-1-13 16,5 9-46-1,3 9-140-15,2 0-906 16,1 2 0-16,3 0 0 16</inkml:trace>
  <inkml:trace contextRef="#ctx0" brushRef="#br0" timeOffset="194442.88">12084 13485 4755 0,'0'0'26'0,"7"0"19"16,-1 0 46 0,6 5 39-1,6 8 11-15,6 4 39 0,-1 3 8 16,4 8 27 0,-3-1 2-16,-2-6-1 0,-3 4-6 15,0-6-12 1,-7-7-37-16,-3-4-2 15,-1-5-18-15,-2-5-38 16,-2-5 9-16,1-6-19 16,-2-9-2-16,-2-8-14 15,-2-7 2-15,-4-4-7 16,2 0-4 0,-1 4-34-16,-1 6 5 0,2 9-26 15,1 7-59-15,2 10-6 16,5 3 5-16,4 7-7 15,4 5-6-15,4 5 1 16,6 2-3 0,-2 2 2-16,-1-1 2 15,0-3 32-15,0-6 43 16,1-2 1-16,6-4-5 16,-3-3 10-16,2-2 4 15,-2-3 3-15,-4-6 0 16,-7-1-3-1,-8-7 4-15,-2-1-6 0,-3-5 4 16,-7 1-3 0,0 1 0-16,-2 4-12 0,-2 4 26 15,0 6 5 1,2 5 9-16,-2 1-5 0,1 6-3 16,0 3-7-1,7 2-3-15,-1 6-2 0,4 5 3 31,0 3 11-31,4-3-35 16,4 0-8-16,4 2-6 0,6-5-4 16,6-2-6-1,8-3-163-15,7-3-115 16,10-6-199-16,5-3-940 16,0-6 0-16,-3-6 0 15,-8-1 0-15</inkml:trace>
  <inkml:trace contextRef="#ctx0" brushRef="#br0" timeOffset="194965.22">13066 13333 4244 0,'0'-11'152'0,"-1"3"36"15,-4-6 89-15,1 1 50 16,-2 4 21-16,-9 4 4 16,1 3 1-1,-2 3 0-15,2 6 0 0,1 7-115 16,3 5-42-1,6 5-41-15,2 4-88 16,2-3-52-16,5 0-19 16,3-3 0-16,2-5 4 15,4-4 8-15,6-8 6 16,2-2 3-16,-1-9 12 16,0-4 8-1,-6-7-2-15,-2-5 7 0,-7-10 1 16,-3-1-5-16,0-7-4 15,-9-6-10-15,2-4-9 16,-8-4 1 0,-3-2-12-16,-6-1-1 0,-2 7 20 15,5 11-2 1,5 7-1-16,4 11-1 16,4 9 0-16,3 11 2 15,2-2 4 1,0 10-3-16,5 7 3 15,3 8-2-15,3 4-19 16,6 8-4-16,3 0 0 0,4 4 0 16,-4-3 0-1,3 2 0-15,1 0 0 16,-1-3 0-16,-2-2-107 16,-4 4-289-16,-7-24-1141 0,4 11 0 15,-8-10 0 1,-2-7 0-16</inkml:trace>
  <inkml:trace contextRef="#ctx0" brushRef="#br0" timeOffset="195125.52">13214 13289 5647 0,'-3'-3'172'0,"1"0"25"15,-1-1 6-15,2 0 3 0,-1 2-11 16,2 1-142-1,0 1-150-15,-1-14-1218 0,-7 14 0 16,1-3 0 0,-9 0 0-16</inkml:trace>
  <inkml:trace contextRef="#ctx0" brushRef="#br0" timeOffset="196810.66">11976 7456 5226 0,'7'-3'36'15,"-1"2"2"1,5-1 6-16,8 1 9 0,0 5 7 15,4 4 12 1,-4 3 9-16,5 5 4 16,-4 2 8-16,-8-3-20 15,-1-1 16-15,-3-5 99 16,-1-3 68-16,-4-3-9 16,6-7-7-16,7-9-12 15,-1-7-9 1,12-10-4-16,0-10-9 0,4-9-13 15,-3-7-18-15,2-8-101 16,-1-2-74-16,-4 8 0 16,-6 6 0-1,-3 16-7-15,-2 15-98 16,-7 17-202-16,-6 5-1247 16,-12 17 0-1,-18 13 0-15,-22 9 0 0</inkml:trace>
  <inkml:trace contextRef="#ctx0" brushRef="#br0" timeOffset="197578.95">10029 8382 4450 0,'3'6'16'0,"6"2"22"16,0 3 18-1,3 6 12-15,1-1 18 0,1 2 17 16,-2-4 22 0,-3-4 28-16,4-6 73 15,6-2 26-15,2-8-1 16,6-9-5-16,4-9-14 16,6-6-5-16,-1-15-10 15,0-10-19 1,3-7-18-16,-3-9-29 0,-3-4-72 15,-3 1-31 1,-7 9-6-16,-5 10-9 0,-5 16-14 16,-5 12-3-1,-4 10-7-15,3 7-44 16,-3 8-140-16,2 4-119 16,-2 9-1109-16,-1 5 0 15,-3-1 0-15,-4 3 0 16</inkml:trace>
  <inkml:trace contextRef="#ctx0" brushRef="#br0" timeOffset="198997.3">15408 6634 4060 0,'0'-2'38'16,"2"1"3"-1,1 1 1-15,4-2 17 16,-1 5 17-16,4 4 22 0,3 4 12 16,-3 3 16-16,0 1 7 15,0 1-37 1,-2-2 11-16,-2-5 10 16,0-2 33-16,-2-4 69 15,5-1 19-15,3-7-4 16,5-4-1-16,4-8-12 15,5-7-5-15,4-8-4 16,0-11-11-16,1-7-10 16,2-3-27-1,-2-2-89-15,-3 4-37 0,-2 7-15 16,-4 13-12 0,-5 7-4-16,1 7-3 0,-8 5-9 15,4 6-30 1,-7 5-153-16,-1 9-124 0,1 0-1088 15,-7 6 0 1,0 2 0 0</inkml:trace>
  <inkml:trace contextRef="#ctx0" brushRef="#br0" timeOffset="200479.9">19262 6282 5031 0,'0'-4'65'15,"0"-2"9"-15,4 3 0 0,1 0 2 16,7 5-1 0,3 7 1-16,3 2 1 15,1 5 2-15,1 2-2 16,-2 2-60-16,-3-2 8 16,-3-6 7-16,-3-2 104 15,1-6 65 1,4-4 17-16,9-4 11 0,-2-10 16 15,6-6-1 1,3-7 1-16,-1-8-3 16,-1-7-11-16,2-4-13 15,4-6-107-15,-3-4-65 0,4-2-17 16,-2-1-11 0,-6 5-18-16,-4 7 0 0,-3 5 0 15,-6 7 0 1,-6 10 0-1,-3 6 0-15,-1 4 0 0,-4 10 0 16,0 3 0 0,0 1 0-16,1 4 0 0,-1 6 0 15,0 2 0 1,0 4-18-16,-1 5-70 0,1 3-111 16,-8-2-54-1,2-3-51-15,-6 6-89 0,21-6-425 16,-26 1-405-1,0-6 0-15,-6 1 0 0,0-8 0 16</inkml:trace>
  <inkml:trace contextRef="#ctx0" brushRef="#br0" timeOffset="202410.71">15699 11987 3344 0,'0'-1'90'15,"0"-1"61"-15,-2-1 58 16,1-3 22-16,-1 2 27 0,1-6 24 16,1 5 3-1,0 0 4-15,0 4-5 0,0-1-58 16,0 2-25-1,6 3-53-15,4 3-55 16,10 2-22-16,0 5-19 16,2 0-21-16,-3-1 12 15,-3-4 29-15,2-5 25 16,2-6 8-16,7-10 5 16,3-9-4-16,0-7-6 15,-2-12-1 1,4-8-5-16,-5-5-4 0,2-2-16 15,-5 2-33 1,-5 5-41-16,-4 10-175 16,-9 12-95-16,-3-8-1096 15,-9 31 0-15,-18 10 0 16,-9 10 0-16</inkml:trace>
  <inkml:trace contextRef="#ctx0" brushRef="#br0" timeOffset="203392.26">11699 13300 4318 0,'3'-3'39'16,"5"2"20"-16,7-1 41 16,5 4 24-16,4 4 15 0,6 6 10 15,-6 3 11 1,0 6 8-16,-4-3 9 0,-5-1-4 16,-6-6 43-1,0-4 77-15,0-5-32 0,3-10-24 16,6-11-7-1,2-12 6-15,7-16-7 16,1-16-7-16,1-13-13 16,2-13-15-1,1-12-59-15,1-1-97 0,-1 1-10 16,-5 11 0 0,-3 20-7-16,-7 15-17 0,-4 18-4 15,-7 12 0 1,-1 12 4-16,1 7-24 0,-3 2-178 15,1 11-68 1,-1 7-172-16,0 6-1015 0,-3 4 0 16,-6-2 0-1,-1-3 0-15</inkml:trace>
  <inkml:trace contextRef="#ctx0" brushRef="#br0" timeOffset="204661.35">17260 9696 5194 0,'6'-8'47'0,"3"1"1"15,1 0 3-15,13 1 14 16,-1 3 13-16,8 9 5 16,4 4 5-1,0 5 2-15,2 4 4 16,1 4-40-16,-9 1 1 15,-1-5 21-15,-7-6 61 0,-5-4 97 16,0-5-12 0,0-8-1-16,4-12-5 0,4-8-2 15,-2-13-4 1,3-11-3-16,3-17-4 16,0-10-24-16,0-10-63 15,-1-2-111 1,0 8-1-16,-5 8-4 0,-6 20 0 15,-5 17 0 1,4 9-216-16,-9 18-81 0,6 4-305 16,-14 13-813-1,-1 5 0-15,-17 7 0 16,12 0 0-16</inkml:trace>
  <inkml:trace contextRef="#ctx0" brushRef="#br0" timeOffset="205674.82">20151 8732 4822 0,'0'-1'47'15,"3"-2"4"1,2 3 12-16,4 3 11 0,3 5 17 15,7 7 11 1,2 3 18-16,-1 3 18 0,7-2 6 16,-11-5 99-1,-2-3 52-15,-1-7-5 0,4-2-10 16,-4-12-13 0,11-5-16-16,3-9-11 0,1-4-18 15,1-12-18 1,2-7-6-16,1-3-149 0,-3-1-49 15,-4 2 0 1,-4 8 0-16,-7 11 0 0,-7 12-169 16,-5 13-200-1,-4 8-1161-15,-11 5 0 16,-18 6 0-16,-12 5 0 16</inkml:trace>
  <inkml:trace contextRef="#ctx0" brushRef="#br0" timeOffset="-201219.04">4216 7707 3864 0,'0'-1'19'15,"0"1"10"1,3 0 33 0,-2-2 10-16,4 4 10 0,1-4 14 15,7 2 14 1,-1 0 9-16,3 0 7 0,5 0-7 15,1-1 8 1,6 1-6-16,3-1-25 16,5-1-9-16,2 1-5 15,13-1-8-15,6 2-7 16,8-3-3-16,9 2-2 16,8-3-6-16,2-3-6 15,3 0-4-15,1-2-2 16,5 0 1-16,3-4-4 15,7 2-5-15,5 0-7 16,-3 0-6-16,-2 2-3 16,-10 1 0-1,-6 0-7-15,-2 1 0 16,2 3-4-16,2-2-3 16,6 1-2-16,1-3 2 15,-1-1 0-15,3 1-3 16,-7-2 0-16,-4 2-3 15,-5 0 4-15,-1 2-2 16,0-1 1-16,0 0-1 16,-1-1 2-16,1 0-2 15,1-1 2 1,-5 1-1-16,2-3 0 0,-7 0-1 16,-2 1-2-1,-3-1 2-15,-3 1-4 0,0 0 2 16,-2 4 0-1,2-3 0-15,-3 2-3 16,0-1 4-16,-3 2-3 16,-7 1 2-1,-2-1-1-15,-8 0 2 0,-9 3 1 16,-4-2 0 0,2 2-3-16,-5-1 1 15,-4 2 3-15,-1-1-2 16,-7-2 2-16,-2 3 4 0,-6 2 2 15,-4-1 3 1,0 1-40-16,0 0-88 0,0 0-204 16,-18 1-790-1,-8-1 0-15,-13 2 0 16</inkml:trace>
  <inkml:trace contextRef="#ctx0" brushRef="#br0" timeOffset="-199885.97">4363 7772 3887 0,'5'-4'4'16,"-4"-1"19"-16,10 3-2 15,7-12 33-15,4 6 17 16,-2 5 9-16,12-4-9 15,-5-2 10 1,7 11 19-16,10-11 12 0,9-2 3 16,10 2-18-1,9-5 7-15,2 3-23 0,1 0-9 16,-3-2-7 0,2 2 10-16,1 2-10 0,4-2-17 15,5 2-11 1,0 2-2-1,-1 1 1-15,3-2-3 0,-4 4-14 16,3-3-3 0,1-1-3-16,4 0 0 0,2-1 2 15,3 0-3 1,-3-1-5-16,1 3-3 0,-4 2 1 16,-5-3-4-1,-2 4 3-15,-1 2 0 0,0-3-4 16,4 0 2-1,9 1-2-15,2-2-1 16,4-1 2-16,-1-1-1 16,0-1 2-16,-11 0 1 15,-1-2-2-15,-3 0-3 16,-4 0 6-16,0-1-3 16,-5 2 0-16,-4 2 2 15,-2 0 0 1,-6 1 0-16,-3 2-3 0,-1-3 1 15,-5 0 4 1,-5 0-1-16,-9 4 0 16,-9-1 1-16,-9 1-2 15,-7 2 0-15,-6-1 0 16,-3 0-7-16,-2 1 0 16,-4 2-1-16,2-2-7 15,-4 2-33 1,-2 11-78-16,-5-6-944 0,-10 4 0 15,-6 1 0-15,-14-2 0 16</inkml:trace>
  <inkml:trace contextRef="#ctx0" brushRef="#br0" timeOffset="-198229.5">4360 7644 3116 0,'4'0'13'16,"3"0"26"-1,2 0 10-15,6 0 5 16,-3 0 6-16,6 0 13 15,-2 0 18-15,5-1-2 0,2 1 16 16,5-2 16 0,4-1-15-16,6 0-24 15,4 0-8-15,3-1 0 16,5 1-4-16,1 0-9 16,2 0-20-16,-2 2 8 15,-2-3-9-15,4 1-15 16,-3-1 11-1,-1 0-2-15,4 0-1 0,-3 2-5 16,-1-1-1-16,0 3-2 16,5-2 2-16,-3 2-3 15,2-1-8 1,4 1 3-16,2-5-10 16,1 5 1-1,3-4-2-15,2 0 2 0,0-2-1 16,-1 1-4-16,1-2 1 15,-2 1-1 1,2 1 0-16,0 0-3 16,1 0 0-16,-1 1-2 15,1 0 3-15,-1 0-4 0,1-2 0 16,-3 1 4 0,-1 0-1-16,-1 1-2 0,-6 0 3 15,2 3-1 1,-3-2 0-16,2 1 0 15,4 1 1-15,3-1 1 16,2 0 1 0,0-2 3-16,1 1 3 0,-4-3 5 15,-4-1-2 1,-1 2 4-16,-3-2 4 16,0 1 2-16,-3 1 0 15,0 0 1-15,-3 2 0 0,3 0-5 16,-4-2-1-1,-5 3-1-15,-1-1 2 0,-7 0-1 16,-5 0 1 0,-1 2-1-16,-2-3-2 0,-5 4 2 15,-4-4-3 1,-1 4 2-16,-5-2-3 16,-2 1-9-16,-1 1-4 15,-1 0-2-15,-4 0-4 16,0 0-14-16,-3 0-30 15,1 0-55 1,-1 3-86-16,-4 1-781 16,-4 0 0-16,-11-1 0 15,-8 1 0-15</inkml:trace>
  <inkml:trace contextRef="#ctx0" brushRef="#br0" timeOffset="-196280.44">4337 7582 3474 0,'0'0'1'15,"0"0"1"1,0 0 9-1,0 0 8-15,2 0 9 0,4 0 8 16,2 0 3 0,8 0 17-16,2 0 7 15,8-3 16-15,1 3 7 16,2 0 14-16,5-1-1 16,4 0 0-16,7 1-5 15,2-2 7-15,7 2 9 16,1 0-6-16,6-1 1 15,0-1-8-15,3 2-4 0,2-3-11 16,5 1-10 0,4-1-3-16,6 0-2 15,2 2-11-15,0-1-13 16,-1 1-11 0,-3 1-5-16,-1 0-6 0,-9 0-7 15,2 0 1 1,-3 0-1-16,1 0-6 15,-3 0 0-15,2 0-2 16,-2 0 4-16,2 0 1 16,-1-1-2-16,-3-1 1 15,-1 0 3-15,-4-3-5 16,-3 1 5 0,-1 0-2-16,-1 0-1 0,2 0 1 15,-5 0-4 1,3-1 0-16,2 4-1 0,3-1 0 15,2 2-5 1,4 0 2-16,3 0-1 0,1 0 1 16,2 0-1-1,-5 0 0-15,-1 0-1 16,-6 0 1-16,-4 2-2 16,1 1-1-1,-6 0 4-15,4 2-2 0,0-1 0 16,-1 1 0-1,-2-2 2-15,0 2-1 0,-7-2-1 16,-5-1 0 0,-7 0 1-16,-2-2 0 15,-8 1 0-15,-2 0 2 16,-7 1-4-16,-1-2 2 0,-4 1-3 16,1-1 1-1,0 0 3-15,3 0 1 16,2 0-2-16,-1 0-2 15,1 0 2-15,2 0-2 16,-4 0 2-16,-1 0 2 16,2 0-2-1,-4 0 0-15,-1 0 1 0,1 0-2 16,-3 0 0 0,0 0 2-16,0 0-2 0,-1 0 1 15,-1 0-1 1,-3 0 2-16,1 0 0 0,-2 0 6 15,0 0 0 1,0 0 1-16,0 0 1 16,0 0-2-16,0 0-1 15,0 0 1-15,0 0-2 16,0 0-47-16,0 0-57 16,3 18-190-16,-8-14-770 15,-2-1 0 1,-4 2 0-16,-2-5 0 15</inkml:trace>
</inkml:ink>
</file>

<file path=ppt/ink/ink1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11:51.063"/>
    </inkml:context>
    <inkml:brush xml:id="br0">
      <inkml:brushProperty name="width" value="0.05292" units="cm"/>
      <inkml:brushProperty name="height" value="0.05292" units="cm"/>
      <inkml:brushProperty name="color" value="#FF0000"/>
    </inkml:brush>
  </inkml:definitions>
  <inkml:trace contextRef="#ctx0" brushRef="#br0">4353 6488 3684 0,'1'1'10'0,"5"1"12"0,0-1 16 16,2 0 21-1,5 0 33-15,4-1 20 0,2 0 15 16,3 0 19 0,6-1 13-16,7 1 7 0,4-1-3 15,0 0-3 1,3-5-12-16,5-1-18 15,0 1-32-15,2 0-16 16,-2 1-15 0,4 1-19-16,-3 4-10 0,3-3-9 15,-1 2-5 1,7-5-6-16,5 2-5 16,7-1-4-16,5-2 2 15,7-2-4-15,-1 0 2 16,0-2 0-16,-5 2-1 15,-6 0 0-15,-10-3-1 16,-4 4 2-16,-8 0 1 16,-5-2 4-16,-7 2 2 15,-5 1 1-15,-9-3 18 16,-1 5 5-16,-8 2 20 16,-3-1 18-16,-5 1 18 15,-1 4 11-15,-3-1 18 16,2-1 9-1,-2 1 10-15,0 0 6 16,0 0-14-16,0 0 1 16,0-2-17-16,0 2-19 15,0 0-13 1,0 0-15-16,0 0-18 16,0 0-15-16,0 0-14 0,0 0-37 15,0 0-140 1,0 0-33-16,0 0-100 0,0 0-149 15,0 2-856 1,0-1 0-16,0-1 0 0,-5 2 0 16</inkml:trace>
  <inkml:trace contextRef="#ctx0" brushRef="#br0" timeOffset="2208.01">6714 6466 4198 0,'0'0'53'15,"0"0"6"-15,2 0 7 16,-2 0 17-16,0 0-1 16,0-3 18-16,3 3 9 15,6-2 5-15,6 2 5 16,7-4-43-16,10 1-1 15,6-1 2-15,7 1-2 16,8-2-14-16,7 1 6 16,3-5-15-16,2 2-3 15,3-4-3-15,5 0-7 16,-2-1-1 0,8 2-6-16,6-2-4 0,5-2-9 15,11 1-2 1,3 1-3-16,4-2-3 15,-2 1-4-15,-5-1-4 16,-6 0 3 0,-5 2-1-16,-4 0 1 0,-5 2-5 15,-4 0 6 1,-2 1-3-16,-9 1-1 0,-6 1 0 16,-10 1 0-1,-5 0 1-15,-10 3-1 0,-8-1-1 16,-10 0 3-1,-4 1 3-15,-7-2 62 0,-3 5 33 16,-3-2 19 0,0 2 21-16,0 0 28 0,0 0 12 15,0 0 11 1,0 0 10 0,0 0-1-16,0 0 3 15,0 0-62-15,0 0-32 16,0 0-19-16,0 0-22 15,0 0-16-15,0 0-13 16,0 0-5-16,0 0-15 0,0 0 1 16,0 0-4-1,0 0-3-15,0 0-9 0,0 0-108 16,0 0-125 0,0 0-44-16,0 0-162 15,-3 2-976-15,0 0 0 16,-6 1 0-16</inkml:trace>
  <inkml:trace contextRef="#ctx0" brushRef="#br0" timeOffset="13887.78">3800 3744 3454 0,'0'0'39'16,"2"0"8"-16,-2 0 6 16,0-2 12-16,0 2 10 15,0-2 18-15,0 1 9 16,0-2 10-16,0 2 10 15,0 0-4-15,0-1 6 16,0 2 3-16,0 0 5 16,0 0-6-1,0-1-7-15,0 1-21 16,0 0-20-16,0 0-14 16,0 0 0-16,0-2-25 15,0 2-10-15,0 0-11 16,0-2-15-16,0 2-14 15,0 0-20 1,0 0 20-16,0 0 13 16,0 0 4-16,-3 0-10 15,1 0 0-15,-1 4-4 16,-3-1-1-16,2 3 5 16,-1 0 11-16,2 4 13 0,-1 1-14 15,-2-3 0 1,6 3-1-16,-3 1-2 0,1 1 0 15,-1-1-1 1,3 0 3-16,0 1-1 16,0 0-4-16,0-1 3 15,0 1-2-15,0-1-3 0,0-1 2 16,0 3 1 0,0 1 0-1,0 0 1-15,0 2-4 0,0 0 0 16,0 0 4-1,0 2-2-15,0 1 1 0,0 5 0 16,2-1-1 0,-2 1 0-16,1 0 0 15,2 1-1-15,-1 2 0 16,-2-1-1-16,3 2 1 16,0-3 1-16,-3 3 0 15,4-1 1-15,-1-2 1 16,-3 2-1-1,3-1 4-15,-3 4-1 0,0-2 1 16,0-2 2-16,0 2-4 16,0-4 2-1,0 0-1-15,0 0 0 16,0-2-1-16,0 0-1 16,0-1-1-16,-3 0-1 15,3 3 0-15,0 0 2 16,-3-1-1-16,3 1-1 15,0 0-1-15,0 1-1 16,0 0 3 0,-4 1-1-16,4 4-3 15,0 1 5-15,0-3 2 16,-3 6-2-16,3-3 4 16,0 0-2-16,-5-2 3 0,2 1 3 15,-2 1 0 1,-1 0 3-16,2 0 6 15,-2-1-6-15,3 3 0 16,2-2 1 0,-2 1-3-16,1-2 2 0,0 2-4 15,-4 3-2 1,5-1 0-16,-4 5-5 16,2-1-4-16,-4 4 6 15,4 2 2-15,-3-1 1 0,3 1 1 16,0 1-1-1,3-4 5-15,0 2 0 0,0-3 1 16,0 1 3 0,0-1 0-16,0 1-6 0,0 2-1 15,0 4-4 1,0 2-2-16,0 2 0 16,3 3 2-16,-3-2 1 15,3 0 16 1,3-3 6-16,0-4 3 0,3 2 3 15,0-4 3 1,-1 2 2-16,-1-2 1 16,3 5 3-16,0 0-3 15,-1-2-4-15,1 0-17 16,1 2-6-16,2-4-4 16,-4 1-2-16,2 1 0 15,1-2 1 1,-6 3-1-16,1-1 0 0,1-1 0 15,1 0-1 1,-3 3 0-16,3-5 2 0,-3 2-1 16,4 1 0-1,-1-1-5-15,2 2 3 0,1 0-1 16,2 1-2 0,-1 1-2-16,1 1-1 15,-2-2-1-15,0-3-4 16,0-2 3-16,0-3 4 15,-5-5 6-15,1-3 3 16,0 3-1 0,-2-6 11-16,1 2-4 0,-1 2-16 15,2 0 4 1,-2-6 3-16,1 2-6 0,-1-6 0 16,-1-3-6-1,-4-2-5-15,1-1 3 0,-1 1-9 16,-1 0 1-1,3 2 21-15,-1 4 2 0,1 0 5 16,0 3-2 0,1 1-3-16,-2 3 3 15,-1 0-4-15,1 2-6 16,1 0-2 0,0-1 11-16,0-4-1 0,0-5-3 15,0-1-5 1,0-2 11-16,-3 0 3 15,3 0 0-15,-1 3 2 16,0-4 4-16,1 4 0 0,-1-2-1 16,1 2-3-1,0-3 1-15,0 1 11 16,-2 0-9-16,1-6 1 16,-2-1-1-16,0-2 1 15,0-1 0-15,0-1 5 16,0-1-11-16,0 0 7 15,0 3 2 1,0-1-7-16,0 1-4 16,0-3 0-16,0 0-2 15,0-2-2-15,0-3 11 16,0-1-4-16,0-2 15 16,0-2 7-16,0 2 15 15,0-2 9-15,0 0 13 16,0 0 0-16,-3 0-3 15,0 1 8 1,0-1-11-16,0 0 4 16,1 0-19-16,1 0-11 15,-1 0-7-15,2 0-15 16,0 0-4-16,0 0-3 0,0 0 10 16,0 0-2-1,0 0 7-15,0 0-4 16,0 0 6-16,2 0 4 15,1 0-13 1,6-3 3-16,5-1 0 0,10-3 5 16,3-1-5-1,1-4-8-15,2 0-2 0,-1-1 4 16,-1 3-2 0,-5-1 2-16,-3 2-3 0,-1 4-3 15,-8-1 1 1,-1 2-10-16,-4 1-1 15,-3 3 8-15,0-2-2 16,-1 2-4-16,-1 0 6 0,-1 0 1 16,0 0 3-1,0-1 2-15,2 1 6 16,-2 0 1-16,0 0 0 16,0 0-7-16,0 0-28 15,1 0-186-15,1 13-64 16,-2-16-145-1,1-1-119-15,-2-1-816 16,-4-1 0-16,-4-15 0 16,-4 11 0-16</inkml:trace>
  <inkml:trace contextRef="#ctx0" brushRef="#br0" timeOffset="14314.77">4205 8964 4642 0,'-4'-1'93'0,"1"-2"12"15,0 0 20 1,1 0 18-16,1 0 7 0,1 1 4 16,0-1 4-1,3 0 1 1,7-3 5-16,8-3-59 0,6-1-28 15,9-4-4 1,2 1-15-16,0 0-8 0,-5 3-8 16,-6 4 1-1,-2 6 0-15,-8-4 2 0,-5 4 7 16,0 5-28 0,-6 3 8-16,-2 4-10 0,1 6 44 15,-5 6-1 1,-5 2-1-16,-2 5-4 15,-4-3 3-15,-5 3-5 16,5-4-15-16,1-4-15 0,-2-9-167 16,8 5 13-1,3-5-186 1,1-6-128-16,0-5-757 0,12 1 0 16,-6-14 0-1,3-14 0-15</inkml:trace>
  <inkml:trace contextRef="#ctx0" brushRef="#br0" timeOffset="15200.18">3978 7897 4660 0,'0'0'72'15,"0"-2"30"-15,0 2 20 16,0-2 22-16,0 4 13 16,0-2 26-16,0-2 26 15,0 2 11-15,0 0 7 16,0 0-61 0,0 0-11-16,1 0-28 0,1 0-19 15,1 0-5 1,6 0-1-16,7 0-19 0,8 0-15 15,8 0-2 1,3-7-6-16,4 2 4 0,0-4 4 16,-5-3-2-1,-2 1 2 1,-2-2-149-16,-4 8-126 0,-8 2-182 16,-8 3-955-1,-5-6 0-15,-17 6 0 16,-3-6 0-16</inkml:trace>
  <inkml:trace contextRef="#ctx0" brushRef="#br0" timeOffset="15488.16">4145 7758 5256 0,'0'-2'41'16,"0"-1"-2"-16,0-1 2 15,0 0 4-15,7 2 8 16,4 2 7-16,7 0 9 15,7 0 8-15,7 4 16 16,0 7 2-16,-5 9 12 16,-7 6 23-1,-6 11 5-15,-8 4 6 0,-6 5-1 16,-7 0-6 0,-8-4-34-16,0-2-124 0,-14-16-122 15,7 1-198 1,1-5-904-16,2-15 0 15,2-6 0-15,6-6 0 16</inkml:trace>
  <inkml:trace contextRef="#ctx0" brushRef="#br0" timeOffset="16300.63">3672 7154 4280 0,'0'0'44'15,"2"-1"5"-15,-1-2 9 0,1 3 33 16,5-4 21 0,7-2 26-16,13-4 15 0,11-4 14 15,14-3 12 1,2-3-33-16,8-2 11 0,-6-1 19 16,3 0 6-1,-8 2-31-15,-9 1-17 16,-6 5-23-16,-10 2-4 15,-7 2-10-15,-5 3-16 0,-4 1-30 16,-8 2-97 0,-1 0-76-1,1 3-68-15,-2-1-116 0,-8-3-894 16,-5 3 0 0,-3 1 0-16</inkml:trace>
  <inkml:trace contextRef="#ctx0" brushRef="#br0" timeOffset="16586.56">4038 6856 4474 0,'0'-3'110'0,"-1"-1"4"16,-1 2 15-1,2-3-12-15,0 3 3 16,0 0 6-16,6 0 4 16,9 1 8-16,6 1 1 15,6 0-93-15,7 3-23 16,-1 3 13-16,-6 9 14 15,-5 2 27-15,-4 5 33 16,-10 10-2 0,-5 1 8-16,-3 4-9 0,-8 1 1 15,-7 2 25 1,-2-3-17-16,-14 5-166 16,7-3-121-16,11-16-1110 15,-4-6 0-15,0-11 0 16,17-19 0-16</inkml:trace>
  <inkml:trace contextRef="#ctx0" brushRef="#br0" timeOffset="16768.16">4171 7110 5918 0,'0'0'2'0,"0"0"1"16,0 0-3-16,1 1-9 15,2 16-54-15,-3-10-176 16,1 4-66-16,-6-3-32 16,-6-1-657-1,-4-11 0-15,-6 1 0 0</inkml:trace>
  <inkml:trace contextRef="#ctx0" brushRef="#br0" timeOffset="19253.4">12543 6663 4630 0,'0'-3'84'0,"0"2"11"0,0 1 2 16,-5-3 4-1,-3 6 5-15,-6 2 7 16,-3 6 4-16,-6 6 7 16,-2 8 13-16,2 7-61 15,-1 4-11-15,0 7-5 16,0 7-2-16,5 3-2 15,3 0-5-15,5 3 6 16,7-4 9-16,0-2 21 16,4-7-2-1,4-4 1-15,5-10-1 16,3-3 7-16,8-5 9 16,4-5-1-16,7-7-4 15,4-2-117-15,3-4-81 16,-1-2-192-1,4-1-86-15,-8-3-825 0,-9-5 0 16,-1-6 0 0,-7-5 0-16</inkml:trace>
  <inkml:trace contextRef="#ctx0" brushRef="#br0" timeOffset="19552.15">12630 6936 5462 0,'-3'-6'100'0,"0"0"-3"0,3 1-19 16,0-1-11 0,0 4 7-16,3 7 36 0,3 3 20 15,4 4 6 1,7 3 4-16,2 8-73 0,7-2-17 15,-3 1-5 1,-1-3 8-16,-3 2-62 0,-3-12-75 16,-4 1-152-1,3-2-136-15,-9-6-809 0,-1-4 0 16,-2-4 0 0,-1-11 0-16</inkml:trace>
  <inkml:trace contextRef="#ctx0" brushRef="#br0" timeOffset="19754.68">12791 6911 5481 0,'-2'-2'88'16,"1"-3"6"-16,-4 2 19 0,-4 0 37 15,1 9 17 1,-6 7 4-16,0 8 11 16,-1 6 0-16,1 8-2 15,3 1-74-15,0 7-28 16,0-6-116-16,-2 1-95 15,4-4-161-15,-6-11-1011 16,3-2 0-16,-2-9 0 16,-2-7 0-16</inkml:trace>
  <inkml:trace contextRef="#ctx0" brushRef="#br0" timeOffset="20064.16">12464 7153 5101 0,'-2'-9'121'15,"2"1"55"1,-1 2 26-16,1-2 18 16,0 3 8-16,5 4 24 15,10-2 8-15,12-1 17 16,14-4 13-16,8-1-79 16,11-1-37-16,-1-5-54 15,-7 3-22 1,-5-2-10-16,-7 1-7 0,-10 2-24 15,-9 3-3 1,-8 2-15-16,-5 2-11 0,-7 0-10 16,-1 4-15-1,0 0-131-15,0-1-111 0,0 1-141 16,0 0-1090 0,0 0 0-1,0-2 0-15,0-4 0 0</inkml:trace>
  <inkml:trace contextRef="#ctx0" brushRef="#br0" timeOffset="20533.39">12970 6485 5564 0,'-3'-7'66'16,"0"1"4"0,1 0-4-16,1 1 1 0,5 3 20 15,9 9 10 1,4-1 10-16,10 8 13 0,10 6 18 15,4 6-25 1,3 8 21-16,0 3 16 0,-8 7 16 16,0 2 6-1,-10 4-14-15,-6 5-5 16,-7 0-6-16,-6-2-6 16,-3 2-18-16,-4-3-27 15,-11-4-28-15,-2-6-19 16,-10-3-12-16,2-7-14 15,-6-6-120-15,6-5-159 16,5-6-237 0,11-9-41-16,2-6-812 0,4-10 0 15,10-11 0 1,5-4 0-16</inkml:trace>
  <inkml:trace contextRef="#ctx0" brushRef="#br0" timeOffset="20693.25">13342 7138 5761 0,'0'-2'130'0,"0"2"10"16,0 0 7-16,0 0 6 15,0 0 1 1,0 0-129-16,3-6-227 0,-3 5-1059 16,-3-2 0-1,0 2 0-15,-6-5 0 0</inkml:trace>
  <inkml:trace contextRef="#ctx0" brushRef="#br0" timeOffset="26837.48">12080 8069 4206 0,'0'-4'63'0,"4"2"4"16,-1-1 19 0,7 2 12-16,5 2 13 15,0 4 17-15,5 0 15 16,-2 1 10-16,-5 6 8 15,1 4-59-15,-2-4 7 16,-2-2 3-16,-2 0-5 16,2-5 46-1,2-3 45-15,7-2-11 0,4-9-13 16,9-6-1 0,6-7 0-16,8-10-8 0,3-13 1 15,5-3-2 1,0-2-2-1,1-2-63-15,-1 2-54 0,-7 9-1 16,-6 5-4 0,-6 6-7-16,-8 5-7 0,-6 5-2 15,-9 6-58 1,-6 7-118-16,0 3-76 0,-5 4-120 16,-1 7-117-1,-3 0-824-15,-7 2 0 0,-4-1 0 16</inkml:trace>
  <inkml:trace contextRef="#ctx0" brushRef="#br0" timeOffset="28149.08">13271 9038 5119 0,'0'-4'72'15,"0"1"0"1,0 0 1-16,1 1 3 0,2 1 4 15,5 2 8 1,2-1 6-16,3 2 8 0,3 2 6 16,-5 2-51-1,1 1 10-15,-2-1 19 16,-1-1 25-16,2 1 29 16,4 0 19-16,5-6 67 15,10 0-6-15,8-9-9 16,9-7-6-16,7-11-11 15,10-8-19 1,-3-9-20-16,3-5-26 0,-6-1-31 16,-1-1-24-1,-3 6-74-15,-8 4 0 16,-4 4 0-16,-5 6 0 16,-8 5 0-1,-4 4 0-15,-8 6 0 0,-4 5 0 16,-6 6 0-1,-1 2-34-15,-5 3-98 0,1 16-104 16,-17 6-122 0,9-4-182-16,-9 4-838 0,-12-1 0 15,-5-8 0 1,7-8 0-16</inkml:trace>
  <inkml:trace contextRef="#ctx0" brushRef="#br0" timeOffset="35221.16">12681 2807 4403 0,'0'-9'109'15,"0"-2"-19"1,1 5 73-16,-1-6 20 0,0 5 71 16,0 2 11-1,0 4 10-15,0-7-5 0,0 9-3 16,0-2-67 0,0 1-43-16,-4 4 10 0,-5 11-66 15,0 10-31 1,-5 10-50-16,-2 11-8 0,-1 7-4 31,1 2 3-31,3-3 11 0,5 2-5 16,5-2 1-1,3-2 8-15,6-1-42 16,9-3-67-16,5 0-45 0,11-6-26 16,12-3-59-1,11-6-103-15,25-8-923 16,-4-10 0-16,4-8 0 15,5-11 0-15</inkml:trace>
  <inkml:trace contextRef="#ctx0" brushRef="#br0" timeOffset="35722.62">13650 3087 4944 0,'-1'-16'44'15,"-7"-2"13"-15,-3-2 18 0,-3-5 15 16,-3 9 5 0,-3 2 1-1,0 7 2-15,-3 3-1 0,-9 7 1 16,-2 5-31-16,-2 12-10 16,-1 6-16-16,7 7-16 15,5 1-16-15,9 2-4 16,8 0-2-16,6-4-3 15,5-3-1 1,11-4 0-16,6-5 0 0,9-11-2 16,10-3 2-1,8-6 1-15,3-10-2 0,-1-4 1 16,-6-7 3 0,-7-5 0-16,-8-5 1 0,-8-5 1 15,-11 3 0 1,-5 2 2-16,-5 2 1 0,-5 4-3 15,-10 5 1 1,0 8 0 0,-6 5-2-16,-5 3 1 0,3 4-3 15,4 4-15 1,7 8-45-16,6-5-61 0,11 6-114 16,13-1-63-1,6-3-746-15,3-5 0 16,2-4 0-16,10-5 0 15</inkml:trace>
  <inkml:trace contextRef="#ctx0" brushRef="#br0" timeOffset="36138.82">13941 2702 4648 0,'0'-11'130'0,"0"-5"22"15,0 2 19 1,0-1-4-16,0 7 3 0,0 8-2 16,-4 4 7-1,0 6-2-15,4 12-1 16,-3 6-100-16,-1 14-38 16,1 6-4-16,0 2-14 15,0 3 8-15,-2-2 3 16,2-5 1-16,0-6-8 15,0-5 6 1,2-8 7-16,-1-8 12 0,2-8 26 16,0-3-6-1,-1-5-8-15,1-3 1 0,-2 0-13 16,1-3 5 0,-2-5-2-1,0 1-28-15,1-2-65 0,2 2-41 16,-1 2-69-1,2 3-77-15,-1-3-87 0,0 1-892 16,0 1 0 0,0 0 0-16,0 1 0 0</inkml:trace>
  <inkml:trace contextRef="#ctx0" brushRef="#br0" timeOffset="36949.37">13944 3028 5197 0,'0'-2'71'0,"0"-3"12"0,0 0 2 15,0 2-3 1,0 2 3-16,0 2 2 0,0 5 0 15,3 7 2 1,-3 0 2-16,0 6-57 0,0 6-13 16,3 0-8-1,-3-1-3-15,0 0 3 0,0-4 0 16,0-3-1 0,0-3-1-16,0-6 3 15,0-2 13-15,0-3 19 16,0-1 16-16,1-2-10 0,-1 0-40 15,3-6-23 1,3-4-11 0,5-4-11-16,-2-3-4 0,2-5-4 15,-1 1-18 1,-6 2-15-16,-1-1-10 0,-3 5 11 16,3 1 43-1,-6 3 22-15,-6 5 12 16,-4 2 9-16,-4 4 3 15,-5 4 2-15,-5 3 2 16,3 7-6-16,4 3-2 16,2 5-8-16,4 3-1 15,6-1 1-15,1 1-3 16,6 0 3-16,1-2 3 16,1 1 0-1,9-7 4-15,4-3 7 16,12-3 7-16,7-7 21 15,8-4 8-15,4-6 18 16,-1-5 16-16,-4-4 6 16,-6-5 4-1,-4-5 10-15,-9-5-3 0,-11-3-10 16,-4-2-2 0,-10-4-6-16,-7 2-16 0,-4 5-17 15,-6 4-17 1,-8 8-10-16,-2 8-7 0,-4 4-12 15,2 7 3 1,1 4 5-16,7 4-17 0,5 3-58 16,8 2-70-1,7 3-30-15,7 4-47 0,9-3-130 16,13-2-122 0,6-4-710-1,4-6 0-15,9-4 0 0,9-3 0 16</inkml:trace>
  <inkml:trace contextRef="#ctx0" brushRef="#br0" timeOffset="37557.56">14400 2992 5384 0,'0'-3'55'0,"0"2"5"16,0-2-1-1,0 3 5-15,0 0 1 0,0 7 1 16,0 5 5-1,0 8 2-15,0 9 3 16,0 7-48-16,3 7-6 16,0 2-3-16,0 4-2 0,4-2-1 15,3 0-3 1,-2-4 0 0,-2-7-4-16,-3-8 1 0,1-9 19 15,-4-6 70 1,1-7 10-16,-1-5 6 15,-1-6 3-15,-6-7 5 16,3-7 5-16,-5-7 1 16,0-13-9-16,1-5 4 15,7-7-24-15,-2-5-77 16,3-1-6-16,0 1-11 16,0 3-6-16,0 1-9 15,0 9-2 1,0 7-7-16,3 2 12 0,8 9-2 15,6 9-5 1,10 3 6-16,7 7-6 0,0 3 1 16,-1 4-2-1,-6 7-4 1,-7 11 16-16,-3 2 10 0,-10 8-4 16,-4 4-3-16,-6 3 7 15,-6-1 2-15,-7 0 8 16,-7-1 3-1,-12-4 10-15,-2-4 5 0,4-2-18 16,0-5-31 0,9-4-110-16,7-2-44 0,8-8-117 15,5 1-153 1,11-6-835-16,8-10 0 0,9-5 0 16</inkml:trace>
  <inkml:trace contextRef="#ctx0" brushRef="#br0" timeOffset="37983.83">14845 2631 5018 0,'0'-7'47'16,"5"-3"3"-16,8 2 3 0,9-3 7 16,9 8 11-1,14 1 8-15,7 7 7 0,3 2 4 16,1 8 5 0,-1 3-43-16,-4 12 4 0,-5 7 1 15,-5 9 3 1,-3 8 15-1,-6 6 8-15,-9 6 2 0,-4 7 4 16,-6-3 21 0,-6 3 6-16,-4-1 5 15,-5 0-2-15,-6-3-3 16,-11-7 0-16,-6 1-14 16,-5-7-24-16,-7-10-16 15,3-3-146-15,16-7-172 16,-5-10-1105-16,13-6 0 15,7-14 0-15,7-17 0 16</inkml:trace>
  <inkml:trace contextRef="#ctx0" brushRef="#br0" timeOffset="38144.3">15365 3509 5643 0,'3'-5'133'0,"-3"1"8"15,0-2 8-15,0 2-26 16,6 7-79 0,6-3-197-16,-9 5-1063 0,-8 1 0 15,-8-5 0-15</inkml:trace>
  <inkml:trace contextRef="#ctx0" brushRef="#br0" timeOffset="41248.06">9818 6238 4092 0,'0'-2'50'15,"0"0"30"-15,0-1 11 16,3-1 13-16,-3-1 9 16,0 2 4-1,0 1 1-15,0 1-3 0,0-1-1 16,0 2-22 0,3 2-26-16,2 4-26 15,1 7-8-15,1 4-11 0,0 6-8 16,1 5-4-1,-2-3 0-15,3 0 3 16,-1-6 8-16,1 0 2 16,0-6 2-16,3-3 14 15,1-7 11 1,8-3 3-16,6-7 3 0,2-9 1 16,6-6 5-1,1-6-2-15,-1-3-3 16,4-10-2-16,1 0-4 15,-1-4-17-15,4 1-16 0,-5-2 1 16,-4 6-6 0,-7 3-2-16,-7 7-2 0,-4 6 0 15,-7 5-1 1,-7 7-3 0,1 6-5-16,0 3-2 0,-3 1-14 15,3 4-39 1,-3 3-56-16,4 11-114 0,-4-12-891 15,-4 13 0 1,-5 8 0-16,-5 0 0 0</inkml:trace>
  <inkml:trace contextRef="#ctx0" brushRef="#br0" timeOffset="42250.57">10229 7413 4527 0,'2'-7'68'0,"-2"1"1"0,0 0 1 16,3 0 7-16,0 6 4 15,4 8 1-15,-1 2 2 16,3 3 2 0,0 3 2-16,1 2-65 0,-2 1 2 15,3-3 5 1,-3-4 8-16,5-4-1 0,-4 0 12 16,7-8 10-1,1 0 0 1,9-8 1-16,4-7 2 0,3-9-2 15,1-7-2 1,5-8-5-16,-3-4-7 0,-2-3-6 16,3-1-12-1,-3 3-10-15,-4 4 2 0,-6 8-3 16,-4 4-2 0,-7 10-2-16,-4 3-2 0,-2 8-7 15,1 4-41 1,-11 6-23-16,6-3-70 0,0 15-145 15,-6 2-836 1,-9 4 0-16,1 0 0 0</inkml:trace>
  <inkml:trace contextRef="#ctx0" brushRef="#br0" timeOffset="44117.45">10649 9896 4459 0,'1'0'-3'16,"2"0"1"-16,0 4 5 0,4 3 9 15,-1-2 15 1,1 7 7-16,-4-1 5 0,4-2 3 16,0-2 9-1,0 0 15-15,2-3 22 0,-1-4 18 16,7 0 23 0,6-6-3-16,6-10-11 15,9-6-5-15,12-12 6 16,3-8 10-16,4-10 11 15,2-3 31-15,-5-2 20 16,-8 3-21-16,-8 4-31 16,-12 11-1-1,-7 10 4-15,-11 9-4 0,-3 12-16 16,-3 1-37 0,0 5-89-16,0 1-141 15,3 2-5-15,-3 5-115 16,-3 5-179-1,3 6-758-15,-6-2 0 0,-5 2 0 16,4-3 0-16</inkml:trace>
</inkml:ink>
</file>

<file path=ppt/ink/ink1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15:12.908"/>
    </inkml:context>
    <inkml:brush xml:id="br0">
      <inkml:brushProperty name="width" value="0.05292" units="cm"/>
      <inkml:brushProperty name="height" value="0.05292" units="cm"/>
      <inkml:brushProperty name="color" value="#FF0000"/>
    </inkml:brush>
  </inkml:definitions>
  <inkml:trace contextRef="#ctx0" brushRef="#br0">7985 6156 3862 0,'0'0'19'0,"0"0"30"0,0 0 29 16,1 0 22-1,-1 0 6-15,0 0 4 16,0 0 2-16,0 0-2 16,0 0-31-16,0 0-102 15,0 0-897-15,0 0 0 16,-3-2 0-1,0 1 0-15</inkml:trace>
  <inkml:trace contextRef="#ctx0" brushRef="#br0" timeOffset="853.13">7846 6128 4040 0,'-1'0'95'15,"-3"-1"26"-15,3 1 22 16,-3 0 21-16,4 0 7 15,0 0 5 1,0 0 2-16,0 0 2 0,0 0 1 16,1 0-50-1,3 0-37-15,6 0-18 0,5 0-16 16,7 0-20 0,7 0-3-16,7-2-3 15,4 0 4-15,6-2 11 16,6-2 5-16,7 0-2 0,3-5-6 15,6 3-7 1,1-1-9-16,-1 1 3 0,2 0-5 16,-4 1 4-1,-2-1-5 1,-4 2-15-16,-3 0-9 0,-5-1 1 16,0 1 2-1,-2 0-1-15,-5 0 4 0,1 2-7 16,-3-2 1-1,-6 1-7-15,-2 1 3 0,-6-2-3 16,-4 5 7 0,-2-2-6-16,-5 1 3 0,-3 0-6 15,-3 0 10 1,1 2 0-16,-4-1 3 16,-2-1 3-16,2 2-7 15,-1 0 3-15,-1-1 5 0,-3 1 1 16,1 0-5-1,-2 0 12 1,-3 0-16-16,0 0 3 0,3 0-4 16,-3 0 0-1,0 0 5-15,4 0 4 0,-4 0-6 16,0 0 6 0,0 0 20-16,0 0 15 15,0 0 9-15,0 0-51 16,0 0 14-16,0-3 24 15,0 3-12-15,0 0 7 16,0 0 8-16,0 0-5 16,0 0-21-1,0 0-47-15,0 0-66 0,0 0-4 16,-4 0-175 0,4 3-119-16,-8-3-806 0,1 0 0 15,-8 0 0 1</inkml:trace>
  <inkml:trace contextRef="#ctx0" brushRef="#br0" timeOffset="2762.28">9964 6094 4793 0,'0'0'48'0,"0"0"17"15,0 0 13-15,0-2 7 16,0 2 5-16,0 0 3 15,3 0-8-15,3 0-8 16,9 0-4-16,5 0-21 16,10 0-18-1,6-2-15-15,3 0-10 0,8-1-2 16,4 0-4 0,3-1 4-16,2-1 8 15,5-1 8-15,3 2 7 16,-4-2-4-1,-1 0-7-15,2 1 2 0,-4 1-4 16,1-2-2 0,2 4-3-16,-2 0-5 0,6-1-1 15,3-1 3-15,0 0-6 16,1 0 2-16,-1-2 1 16,1 0-3-1,-3 1-2-15,-2-1 1 0,-1-2 2 16,1 4-5-1,-2-3 1-15,-3-1-2 0,0 2 1 16,-3 2 1 0,-1 0-1-1,-3-1 0-15,-3 3 1 0,2-3-3 16,-3 0 1 0,1 3 5-16,0-3-3 0,-1-1 0 15,-1 2 2 1,-4-1-2-16,-2 0-1 0,-6 1 5 15,-2 0-3 1,-2 0 1-16,0 1-4 0,-3 1 1 16,2 0 2-1,-5 2 0-15,-7-4-1 0,0 4-2 16,0 0 2 0,-7 0-3-16,0 0 4 0,0 0 0 15,-4-2 1 1,-5 2-1-16,2 0-1 15,-1-2 1 1,-2 2 0-16,0 0 6 16,2 0 0-16,-2 0 0 0,0 0 1 15,1 0-2 1,-1 0 0-16,0 0 2 16,0 0-11-16,0 0 6 15,-1 0-47-15,1-16-88 16,-8 19-228-16,-2 1-711 15,-4-1 0-15,-5-3 0 16,-8 14 0-16</inkml:trace>
  <inkml:trace contextRef="#ctx0" brushRef="#br0" timeOffset="6826.16">13858 6552 5636 0,'1'-3'54'15,"6"-2"70"-15,3-3 25 0,2-6-6 16,17-5 37-1,5-6 17-15,6-6-1 0,4 2 3 16,8-1 0 0,-4 1-80-16,-4 1-89 0,-5 6-120 15,-9 17-1337 1,-12-5 0-16,-8 8 0 0,-8 4 0 16</inkml:trace>
  <inkml:trace contextRef="#ctx0" brushRef="#br0" timeOffset="7274.03">13586 7778 6596 0,'0'0'34'0,"3"-6"7"16,7-2 10-16,7-3 11 16,8-1 9-16,13-4 2 15,8-2-2-15,3-1-13 16,-15 0-108-16,21-1-67 15,-8 7-1261-15,-6 6 0 16,-12 3 0 0</inkml:trace>
  <inkml:trace contextRef="#ctx0" brushRef="#br0" timeOffset="7530.14">13662 8406 5055 0,'-1'1'114'0,"2"-1"5"0,4 0-4 15,8 0 1 1,13-6 0-16,3-3 2 0,13-5-11 15,-3 1-17 1,-2 5-1280-16,1-3 0 0,-3 1 0 16</inkml:trace>
  <inkml:trace contextRef="#ctx0" brushRef="#br0" timeOffset="7807.55">13780 9080 5550 0,'7'-14'8'16,"7"11"-33"-16,1-4 52 15,8 0 4 1,7-1 0-16,1 10-1 0,-2-14-1160 16,2 6 2170-1,7-5-2170-15,-18 9 0 16,-7 0 0-16</inkml:trace>
  <inkml:trace contextRef="#ctx0" brushRef="#br0" timeOffset="8095.79">13793 9596 5287 0,'-1'0'42'0,"-1"1"20"15,2 1 20-15,5-2-1 16,10 0 3-16,7-3 1 16,5-1-2-16,7-2-16 15,-12-1-44 1,7 4-201-16,-11 1-21 0,-8 2-904 16,-8 5 0-1,1 4 0-15,-15 6 0 16</inkml:trace>
  <inkml:trace contextRef="#ctx0" brushRef="#br0" timeOffset="8319.54">13715 10024 5314 0,'-3'13'63'15,"3"-12"17"1,5 1 20-16,6-2 17 0,16-2 28 15,-1-18 7 1,10 3 1-16,3-2-15 0,1-3-106 16,-3 1 8-1,4 19-236-15,-4-28-1031 16,-10 23 0-16,-10 1 0 16,-3 1 0-16</inkml:trace>
  <inkml:trace contextRef="#ctx0" brushRef="#br0" timeOffset="26186.45">18089 7718 5346 0,'3'-14'83'15,"4"9"30"1,-3-1 1-16,2-4 16 0,-6 6 98 15,0 7 6 1,3-4-3-16,-3-1 7 16,0 2 12-16,6 2-32 15,4 3-31 1,2 6-33-16,2 3 2 0,-1 8-22 16,1 6-98-1,-2 4-15-15,-6-3 12 0,-1 2-2 16,-5-6-12-1,0-3-20-15,0-2 11 0,0-9 12 16,0 1-1 0,0-8 5-16,0-2 0 15,0-2 8-15,0-4-7 16,0-6-7-16,-4-3 1 0,4-12-3 16,0-8-7-1,0-3-11 1,7 1 0-16,0-4 0 0,6 9 0 15,1-1 0 1,9 6 0-16,1 4 0 0,0 3 0 16,3 7 0-1,7 1 0-15,1 8 0 0,0 2 0 16,-1 7 0 0,-2 8 0-16,-5 6 0 15,-1 5 0-15,-7 7 0 16,-4 2 0-1,-1 3-3-15,-2-1-2 0,-8-2-37 16,2-3-88-16,-6-3-107 16,4 10-122-16,-4-33-1124 15,0 4 0 1,0-5 0-16</inkml:trace>
  <inkml:trace contextRef="#ctx0" brushRef="#br0" timeOffset="27221.33">18723 7738 5127 0,'0'9'50'15,"4"-3"32"-15,1 2-31 0,4 9 70 16,3-10 36-1,5-7 29-15,4 4 8 0,9 0 9 16,-3-15 10 0,4 4-14-16,-1-2-29 15,-4-4-25-15,-8-4 29 16,-4-1-176-16,-8 3 103 16,-5-2-36-16,1 3-16 15,-8 3-7 1,-2 4-23-16,-7 2-1 0,-6 3-13 15,-9 4-7 1,1 6-6-16,1 3 98 0,4 4-142 16,4 8 5-1,9 3 3-15,5-1-5 0,3 3 14 16,6-2 2 0,5-1 22-16,7-1-38 15,11-12 43-15,5-2 25 16,13 1 3-16,4-5-8 15,0-6-28-15,1 7-44 16,-4-10-27 0,-8-11-24-16,-10-1-21 0,-7-4 31 15,1-11-90 1,-15 5 62-16,-5 3 60 0,-2-3 22 16,-5 4 74-1,-9 9 64-15,9-5 52 0,-1 7 43 16,-3 0 4-1,7 6 2-15,0 3 50 0,2 0-75 16,1 3-62 0,0 5-17-16,-2 1-38 15,5 5-17-15,0 4-21 16,6 0-17-16,23-2-119 16,-16 1 136-16,5-4 9 15,1-3-4-15,2-7-1 16,-20 0 14-1,23-6 0-15,-4-4-7 16,-3-2 0-16,-4-2 0 16,-7-6 118-16,-3 2-130 15,0 0 6-15,-5 2 0 16,-1 4 3-16,0 3-8 16,0 3-11-16,0 3 7 15,0 2-10 1,0 3-3-16,0 7-4 0,2 3 4 15,3 4-11-15,2 6-5 16,11-1-19-16,3-2 33 16,5-4 3-1,1-5 3-15,2-3 12 16,-1-5-2-16,2-5 5 16,-4-5-2-16,-5-6-1 15,-1-4 7-15,-6-6 17 16,-9-9-32-1,-2-2 3-15,-5 0-2 0,1 2-6 16,-8 3 0 0,-5 3 0-16,-3 7 0 0,-5 8 0 15,-5 7-43 1,2 1-111-16,4 5-105 0,-1 7-1288 16,3-1 0-1,5-1 0-15</inkml:trace>
  <inkml:trace contextRef="#ctx0" brushRef="#br0" timeOffset="28063.75">18055 7947 5902 0,'13'-2'23'0,"11"-5"21"15,20-1 40-15,13-6 50 16,11-2 25-16,10-3 22 16,12 1 10-16,5-4 4 15,3 1 4-15,0 1-18 16,3 2 1-16,0 2-17 16,-2-1-41-16,-12 4-50 15,-9 2-24-15,-16 4-21 16,-18-3-18-1,-19 6-45-15,-8 3-97 0,-13-13-97 16,-1 13-163 0,-9 71 26-16,5-70-990 15,-22 10 0-15,-7 11 0 16,-11-7 0-16</inkml:trace>
  <inkml:trace contextRef="#ctx0" brushRef="#br0" timeOffset="28500.85">18327 8072 5111 0,'0'2'45'15,"-2"-2"23"-15,2 2 9 16,0-2-3-16,2 4 8 16,1-3 15-1,6 4 55-15,12-5-46 0,9 7 144 16,15-5-8 0,10-2-35-16,12-4 2 0,8-1 11 15,17-5 8 1,5-5-8-16,8-1-16 0,0-3-50 15,-1 2 43 1,-2-1-142-16,-10 1-20 0,-12-1 23 16,-8 5-29-1,-14 0-33 1,-15 3-14-16,-13 1-22 0,-11 4-66 16,-14 5-126-1,-3 0-129-15,1-3-1110 0,-23 3 0 16,-10 0 0-1,-10-4 0-15</inkml:trace>
  <inkml:trace contextRef="#ctx0" brushRef="#br0" timeOffset="29003.21">17933 7841 5053 0,'8'-6'39'0,"11"-1"21"15,6-3 13-15,15-4 13 16,6 3 23 0,14-3 56-16,5-1 37 0,13 0 28 15,5-5 15 1,4 2 13-16,0 0-6 15,-2-3-10-15,-1 3-6 16,-6 3-10-16,-2-2-20 16,-7 3-57-16,-9 3-36 15,-12 2-28-15,-8 0-16 16,-10 5-28-16,-12 1-76 16,-11-1-108-1,-1 4-69-15,-4-1-1337 0,-4 3 0 16,-11 1 0-1,-4 2 0-15</inkml:trace>
  <inkml:trace contextRef="#ctx0" brushRef="#br0" timeOffset="29428.82">18310 7814 4951 0,'12'11'56'0,"15"-1"59"16,13-4 25-1,15 2 47 1,9-14 28-16,9-6 11 16,12 1 8-16,2-2 3 15,6-1 3-15,7-1-10 0,-5-2-41 16,-4 5-58-1,-3 1-24-15,-16 2-43 16,-10 0-38-16,-14 2-49 16,-17 1-1442-16,-11 3 0 0,-14 3 0 15</inkml:trace>
  <inkml:trace contextRef="#ctx0" brushRef="#br0" timeOffset="33802.06">9099 13373 7100 0,'10'-9'54'15,"2"-11"0"-15,8-3 12 16,3-8-18-16,2 5 19 15,4-9 8-15,1-5 1 16,3-3 2-16,6-1 1 16,0-5-8-1,-1 4-45-15,-1 1 2 0,-4 5-6 16,-5 3 15 0,-6 8-25-16,-11 7-6 0,-1 6-3 15,-7 6-11 1,0 5-24-16,-3 1-38 15,2 3-57-15,1 0-75 16,0 0-1290 0,-2 11 0-16,1 1 0 0,-1 2 0 15</inkml:trace>
  <inkml:trace contextRef="#ctx0" brushRef="#br0" timeOffset="35284.78">12144 13216 5598 0,'7'6'4'16,"0"2"3"-16,6 5 6 16,5 1 6-16,-2 4 7 15,4-3-2-15,2-3 7 0,7 8 12 16,-5-13 70 0,5-11-56-1,4 6 86-15,6-13 26 0,2-22 7 16,13 0 26-1,-1-3 0-15,8-25-6 16,0 1-5-16,-1-7-1 16,-3-4-70-16,-5 0 86 15,-5 3-97-15,-6 13-30 16,-11 6-14-16,-10 15-32 16,-6 11-9-16,-7 8-7 15,-6 6-60 1,1 6-48-16,-2 2-43 0,-11 4-74 15,11 8-1308-15,-3 6 0 16,-3 2 0-16,-5 3 0 16</inkml:trace>
</inkml:ink>
</file>

<file path=ppt/ink/ink1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16:10.370"/>
    </inkml:context>
    <inkml:brush xml:id="br0">
      <inkml:brushProperty name="width" value="0.05292" units="cm"/>
      <inkml:brushProperty name="height" value="0.05292" units="cm"/>
      <inkml:brushProperty name="color" value="#FF0000"/>
    </inkml:brush>
  </inkml:definitions>
  <inkml:trace contextRef="#ctx0" brushRef="#br0">4437 6409 5511 0,'0'0'20'16,"0"0"7"-1,0 0 5-15,0 0 6 0,-2 0 1 16,2 0 2 0,-1 0 0-16,-1 0 0 0,2 0 1 15,0 0-13 1,65-2-1201-16,-63 38 2370 15,1-36-1180 1,1 0-4-16,3-1-5 16,-64 2 4-16,60-35-1 0,3 34 3 15,1 0 5 1,3 0 0-16,-1-2 2 16,6 1 2-16,0 1 1 15,3-2-4-15,2 1 7 0,1 1-11 16,-3 0 2-1,1 0-4-15,1 0-6 0,-3 0-5 16,4 0-1 0,-3 0-5-16,3 0 5 15,-3 0 1-15,0 0-11 16,0 0 8-16,0 0-3 16,-1 0-4-16,2 0 10 15,-2 0 3 1,2 0 1-16,-2 0-1 15,4 0-5-15,-3-1 7 16,3-1 1-16,0 2-3 16,0-3-1-16,-1 0 6 15,1 1-15-15,0 1 7 16,-3-4-3-16,3 1 2 16,-4 1 2-16,2 1-9 15,-1-3-1-15,-1 5 5 16,-1-3 0-16,0 1 0 15,0 1 5 1,-2-1-6-16,-1 1-1 0,-1-1-5 16,-3 2 1-1,0-1-4-15,-4 1 2 16,-2 0-4-16,-3 0 0 16,3-1 0-1,-3 1 2-15,3 0-1 0,-3-2 4 16,0 2 7-1,3 0-7-15,-3 0 7 0,0 0 7 16,0 0 0 0,0 0-7-16,0 0 7 0,0 0 1 15,0 0-8 1,0 0-14-16,46 4-1158 16,-43-2 0-16,2-1 0 15,-1-5 0-15</inkml:trace>
  <inkml:trace contextRef="#ctx0" brushRef="#br0" timeOffset="1973.01">5290 6847 6152 0,'14'-2'19'0,"10"1"-6"16,1-2-1-1,7 2 6-15,-5-3 2 0,-1 2-1 16,-5-1 0 0,6 2-5-1,-3-1-6-15,2-2-22 0,-1-1-20 16,-2 2 11-1,-4 0 4-15,1 0-6 0,0 2-1 16,-1 1 5 0,-2 0 0-16,1-3 8 0,0 3 3 15,-3-1 14 1,-3-1 14-16,1 2-4 16,-2-4-4-16,1 3 3 15,-1 0 2-15,-2-1-3 16,1 1-2-16,-6 1 0 15,3 0 5-15,-1 0-4 16,-3 0-7-16,3 0-2 16,-2 0 2-1,-4 0-11-15,0 0 6 0,0 0 10 16,3 0 18 0,-3 0 12-16,0 0-6 15,0 0-12-15,0 0 33 16,0 0 0-16,0-5-19 15,0 4 43-15,0-2-77 16,0 2-76-16,0-1-52 16,0 5-1147-1,-3-2 0-15,-9 1 0 0,-2-2 0 16</inkml:trace>
  <inkml:trace contextRef="#ctx0" brushRef="#br0" timeOffset="3253.26">4160 6915 5036 0,'0'0'44'0,"0"-2"19"15,0 0 16 1,3 2-6-16,29 0-78 16,-26-13 92-16,1 12 8 15,1-4 4-15,-2 3 5 16,-27-3-35-16,25 12-3 15,5-8 9-15,3 0 14 16,8 1 27 0,5 0 90-16,19-5-210 0,-2 4 93 15,8-3-18 1,7-3 12-16,6 1 42 16,-7 4-28-16,12-4-5 15,-2-4-17 1,-3 3-20-16,-1-1-13 0,-2 2 123 15,-1 0-105-15,-2 1 12 16,-3 2-14-16,-1 2-34 16,-4 1 15-1,-2 0-24-15,-6 0-6 16,-2 0-19-16,-1 0 1 16,-1 0-7-16,-4 0 9 0,2 0 1 15,-5 0-1 1,1 0-18-16,-2 0 12 0,-6-3-46 15,1 2 1 1,-5 1 16-16,0 0 5 0,-5 0 3 16,2 0-7-1,-6 0 3 1,2 0 3-16,-3 0 23 0,2-3-40 16,-4 3 54-1,2 0-7-15,2 0 1 0,-5 0-6 16,0 0 3-1,-3 0-1-15,0-1 4 0,0 1-6 16,-3 0 0 0,3 0 24-16,0 0-6 15,-3 0-2-15,1 0 2 16,-1 0 8-16,0 0 4 16,0 0-35-16,0 0 105 15,0 0 14-15,0 0-8 16,0 0-17-16,2 0-70 15,-2-2-85-15,0 2 152 16,0 0-19 0,1 0-31-16,4 0-97 15,-4 0-142-15,1 0-96 16,-1-5-1057-16,-2 4 0 16,-8-1 0-16,0 1 0 15</inkml:trace>
  <inkml:trace contextRef="#ctx0" brushRef="#br0" timeOffset="32725.18">5689 6379 4332 0,'0'0'90'0,"2"0"-38"0,-2 3 28 16,3-1 24-16,-3-7 8 15,1 10 9-15,-2-3 8 16,4 5 8 0,0 0 3-16,0 2-78 0,1-1 17 15,1-2 61 1,1-2 0-16,0-2 21 0,0 0 55 16,3-2 23-1,1-3 2 1,7-6-4-16,9-1 0 0,1-8-2 15,1-7-16 1,2-5-17-16,2 1-30 0,-4-5-47 16,-1 3-58-1,-4-1-35-15,0 3-16 0,-1 4 0 16,-6 3-4 0,-3 3-11-16,-4 7-4 0,-4 1-8 15,-2 5-4 1,0 2-27-16,-3 3-53 0,4 1-88 15,-1 0-47 1,0 13-131-16,0-9-1080 16,-3 5 0-16,-6 1 0 15,-10 2 0 1</inkml:trace>
  <inkml:trace contextRef="#ctx0" brushRef="#br0" timeOffset="36362.58">5998 5950 4714 0,'-3'0'95'0,"4"0"15"16,-1-8 45-16,2 2-3 16,-7-1 13-16,8-1-7 15,-3-2-3 1,0 8-8-16,0-3 5 16,2 2-38-16,2-4-61 15,1 5-13-15,-2 0-46 16,3-2 7-16,1 2-10 15,-1 0 4 1,2-1 5-16,0-1 11 16,2-1-4-16,2 2 4 15,2 0 5-15,-1 0 0 0,-2 1 6 16,2 0-6 0,-1 0-13-16,-1 2 2 0,1 2 21 15,-3 0 15 1,0 5-6-16,3 2-1 0,-3 2 0 15,-1 7 5 1,0 3-10-16,-2 2 6 16,1 1 12-16,-4 1-3 15,3 3-20 1,-3-2-20-16,4 2 5 0,-1 0-2 16,-1-3-2-1,1 2-1-15,3-7 1 0,-5 4-59 16,8-10-8-1,2 3-16-15,2-7 97 0,0 3-13 16,9-10-11 0,-7 3-28-16,-3-5 17 15,2-1 11-15,-7-4 13 16,-1 5 54-16,-6-1 8 16,-1 0 2-16,-2 0-112 15,0-1 14 1,-3 4 11-16,-5 2 22 15,1 5-21-15,-1 3-19 16,-4 6-12-16,6 2-2 16,2 2-6-16,4 4 8 15,0-5 29-15,0 1 1 16,1 2 1 0,4-4 7-16,-1 1 4 0,0-1 56 15,6 0-43-15,3 1 7 16,1 1 7-16,-2-4 10 15,7 3-14-15,-8 0-1 16,-5-1-6-16,-3 2 5 16,0-1 4-1,-3 0-43-15,-6 3 36 0,-5 0 2 16,-5 0 8 0,-5 3 3-16,-3-3 4 0,-6-3 21 15,4 2 13 1,1-7 2-1,-1-2 3-15,2-3-1 0,0-2 8 16,0-3 2 0,0-1-12-16,7-2-48 0,1-3-138 15,8 2-1306 1,2-3 0-16,3-3 0 0</inkml:trace>
  <inkml:trace contextRef="#ctx0" brushRef="#br0" timeOffset="37130.72">6931 6092 5784 0,'0'-3'76'0,"-3"-1"51"0,0 0 1 16,-3 1-4-1,-3 0-4-15,-3 3 2 0,-8 3-4 16,1 1 4 0,-4 4-1-1,4 5-51-15,-1 1-26 0,5 5-48 16,3 1 0 0,3 2 8-16,5-3 23 0,2 1 6 15,2 1 1 1,6-2 1-16,1-1 4 15,9-2 21-15,6-5-1 16,10-4 6-16,5-3-10 0,10-4-52 16,0-4-87-1,5-3-94-15,4-7-186 16,-14-5-983-16,-7-4 0 16,-10-6 0-16,-8-3 0 15</inkml:trace>
  <inkml:trace contextRef="#ctx0" brushRef="#br0" timeOffset="37440.29">7216 5901 5074 0,'0'-15'79'0,"0"-1"25"16,-3-1 52-16,1-2 42 16,1 7-13-16,-27 5-103 15,24 1 102-15,-2 6 17 16,-2 2 6-1,1 9-65-15,26 1-9 0,-20 15-8 16,2-2-38 0,-2 3-194-16,8 8 159 0,11-2-20 15,-2-1-51 1,0-3-5-16,11 8 35 0,-7-16-6 16,-5 5-93-1,7-5-64-15,10-5-79 0,-6-8 26 16,1-5-1041-1,-3-4 0-15,-3-7 0 16,-11-8 0-16</inkml:trace>
  <inkml:trace contextRef="#ctx0" brushRef="#br0" timeOffset="37920.22">7533 5973 5532 0,'-7'-6'86'16,"4"0"70"-16,0 2-32 0,-2 1 34 15,-7-1 2 1,5 8 7-16,-10-1 4 0,0 5-1 16,5 2 7-1,3 7-65-15,5 5-19 0,1 0-65 16,3-2 32 0,3-1-34-1,3-2-1-15,1-2-19 0,2-7-127 16,5 0 130-1,-2-3-150-15,12-4 119 0,-9 4-97 16,5-11 37 0,0-5 29-16,-4-3-13 15,-9-8-7-15,4-9-8 16,1 15 81-16,-9-9-27 16,-8-27 37-16,16 31-115 15,-12 10 187-15,-7-5-48 16,8 12-24-16,0 31-12 15,-11-19 44-15,10-1 25 16,1 3 40-16,0 5-96 16,4 5 105-16,1-3-11 15,14-3-142 1,-13-8-88-16,13 9-7 16,8-3 32-16,3 3-106 15,-3-11-109-15,22 7-892 16,-9-16 0-16,-4-5 0 15,-2-11 0 1</inkml:trace>
  <inkml:trace contextRef="#ctx0" brushRef="#br0" timeOffset="38335.81">7973 5792 5294 0,'-11'-2'54'15,"-6"0"2"-15,0 0-1 16,0 2 1-16,8 0-2 16,0 9 5-16,1 2 0 15,5 2 3 1,2 2 2-16,1 2-50 0,3-2-4 16,4 3 2-1,11-5-5-15,1-1 10 0,3 1 2 16,1 4-15-1,4-9 4-15,-12-1 1 0,6 0-2 16,-9-7 1 0,0 0-4-16,-9 4 5 0,-3-2 9 15,-2 3-5 1,-5 3 5-16,-8-2 18 0,-3 0-8 16,-7 3-1-1,-3 0 0-15,1-2-2 16,4 1-2-16,10-4-42 15,2-1-72 1,13-3-419-16,8-3-597 0,9-3 0 16,5-6 0-1,9-7 0-15</inkml:trace>
  <inkml:trace contextRef="#ctx0" brushRef="#br0" timeOffset="38741.08">8341 5676 5426 0,'-7'-3'24'15,"-5"3"6"-15,-2 3 8 16,-5-1 0-16,13-8 1 16,-5 14 2-16,1 0 1 15,5 7 9 1,1-5-12-16,4 7 24 15,0-3-5-15,4-3-29 16,5 4-5-16,8 3 4 16,-1-3 0-16,7-3-4 15,-4 7 6-15,0-9-8 16,-6 1 11-16,-8 1 5 16,-2-1 6-1,-5-3 28-15,-7 4 7 0,-7 1-3 16,-6 2-2-1,-11 0 4-15,-3 1-11 0,2-1 7 16,2-3-2 0,8-4-76-16,7 0-184 0,4 13-1129 15,11-19 0 1,11-6 0 0,8-8 0-16</inkml:trace>
  <inkml:trace contextRef="#ctx0" brushRef="#br0" timeOffset="39541.53">9120 5645 5160 0,'-8'-4'77'0,"2"-1"7"16,-1 1 12-16,1 0 5 15,9 4 2-15,-2 0 3 16,1-4 5-16,2 0 4 16,5 0-49-1,-4 2-22-15,1-2 38 16,-3 0 1-16,-2-3-9 15,-4 2 4-15,3-5 16 0,-6 4-9 16,-6 3-1 0,-8 2-5-16,-7 0 49 0,-6 3-40 15,-4 4-58 1,3 4-13-16,1 2-4 0,5 5-9 16,1 4-24-1,7 1-2-15,5 0 3 16,2 3-6-16,10-1 6 15,0-3 9 1,6-2 2-16,7-2 17 0,4-5 8 16,8-6-4-1,7-4 14-15,7-2 17 0,-1-8-1 16,-5-5-5 0,1-4-3-16,-7-5-7 0,-2-7 0 15,-5-3-11 1,0-3-7-16,-7-4 4 15,-2 1-2-15,-5-2-7 16,0 5-2-16,-4 0 25 16,-2 6 12-16,1 4 10 15,-1 3 34-15,-2 8 15 16,1 2 1 0,1 5-9-16,0 2-17 0,3 4-1 15,0 2-6 1,0 4-15-16,0 4-9 15,0 5-8-15,0 6-35 16,0 6-19-16,3 2 4 16,4 2 9-16,3 1 9 15,3-3 2-15,1 1-2 16,0-5-19-16,2-5-93 16,-1-13-137-1,32 3-326-15,-25-5-845 16,-2-5 0-16,2-6 0 15,2 2 0-15</inkml:trace>
  <inkml:trace contextRef="#ctx0" brushRef="#br0" timeOffset="40650.65">9336 5478 5459 0,'-1'1'6'15,"2"2"31"-15,-1 3 57 16,0-2 9-16,2 2 6 0,-1-1 20 16,3-1 25-1,6-2 15-15,5-1 5 0,6-1-18 16,1-1 21 0,0-5-38-16,-4-4-55 0,-3-2-5 15,-2-2-14 1,-7-4-15-16,-3-2-30 0,-1 4-12 15,-7 1-14 1,-2 2-14-16,-5 6-2 16,0 5-1-16,-9 0-1 15,2 4-10 1,3 0 0-16,4 5-9 0,0 5 5 16,6 0 3-1,3 7 5-15,3 0 6 0,1-2 5 16,7 3 17-1,7-4 14-15,3-2 23 16,8-3 6-16,7-5 7 16,3-2 2-16,3-5-2 15,-3-5 6-15,2-5 8 16,-5-6-8-16,-3-5-8 16,-4-3-14-1,-9-8-36-15,-3-2-16 16,-5-2 0-16,-3-2-3 15,-3-2 4-15,-1 5 2 0,-2 2 11 16,0 4 5 0,0 7 9-1,-3 3 24-15,-1 8 12 0,0 3 9 16,-2 5-3 0,0 2-1-16,0 6-8 0,1 3-11 15,0 7-13-15,5 4-2 16,0 8-11-16,0 3-26 15,5 4 16 1,6 4 1-16,3 0 2 0,4 2 8 16,3 4-6-1,0-3 6-15,-1-1-1 16,-3 0-1-16,-4-8-17 16,-7-5-5-16,-3-4-8 0,-6-4 3 15,-6-5-7 1,-11-4-10-16,-1-3 0 0,-9-6 6 15,-6 0-9 1,3-5 0 0,-2-4 18-16,4 0 9 0,2-11-143 15,8 7 186 1,6-4 16-16,6 4 0 0,5-1 0 16,6 6-9-1,7-6 7-15,8-1-7 16,9 2-9-16,5-2-18 15,12-1 122-15,-2-2-211 16,3 0-48-16,-5 4-13 16,-1-2 2-16,-5 1 2 15,-8 0 3-15,-5 2 4 16,-7 1 10-16,-3 4 21 16,-6 3 13-16,-1 2 21 15,8 2-26 1,-10 3 84-16,2 0 12 15,5-1 6-15,2 7-20 16,-13 4 27-16,11 2 26 16,4 5 24-16,0 2 19 15,-2 0 14-15,4-1 70 16,1 0-72 0,-3-5-47-16,9-1-77 0,-16-1-13 15,-7-7-1278 1,2-4 0-16,2-2 0 0</inkml:trace>
  <inkml:trace contextRef="#ctx0" brushRef="#br0" timeOffset="41167.44">9934 5184 6046 0,'-12'0'106'16,"9"0"-102"-16,0-3 36 0,0 1-42 15,50 2-42 1,-29 12-1186-16,-6-12 0 0,1 2 0 15</inkml:trace>
  <inkml:trace contextRef="#ctx0" brushRef="#br0" timeOffset="41727.81">10176 5191 5270 0,'8'4'52'16,"-1"3"24"-16,5 4 50 15,5 4 43-15,0 0 30 16,4 3 3-16,-1 3 3 16,-6 1 6-1,-1 0 3-15,-3-1-27 16,-4-5-17-16,-6-3-3 15,3-5-39-15,-6-4-38 16,3-3-18-16,-3-2-6 16,-3-5-7-16,-1-4-8 15,0-8-6-15,0-4-10 16,1-3-2-16,4-5-31 16,2 1-9-16,0-1-17 15,2 5-12-15,4 3 3 16,1 3-2-16,10 2-5 15,2 5 7 1,1 0 2-16,4 3-12 16,-2 3 8-16,0 2-9 15,-3 4 7-15,-1 0 7 0,2 6 3 16,-2 5 13 0,-6 0 9-1,3 5-7-15,-8 4 8 0,3 1 22 16,-2-3 7-1,-3 4 11-15,-2-4 4 0,-2-2-44 16,-2-1-135 0,1 20-44-16,-2-25-1243 0,2-3 0 15,3 1 0 1,8-11 0-16</inkml:trace>
  <inkml:trace contextRef="#ctx0" brushRef="#br0" timeOffset="41962.82">10747 5159 5937 0,'0'0'37'16,"0"0"7"0,0 0 15-16,0 0 29 0,3 0 21 15,1 4 18 1,2 4 7-16,2 2 2 0,-2 7-5 15,0 2-74 1,-12-2-90-16,18-3-128 0,-12-10-1172 16,-3 10 0-1,0-10 0-15</inkml:trace>
  <inkml:trace contextRef="#ctx0" brushRef="#br0" timeOffset="42314.87">10628 5060 5606 0,'0'7'25'0,"0"-8"4"16,1 1 1-16,-1-2 0 15,2 1 8-15,2-6 2 16,4 7 4-16,2-10 14 15,0 9-22-15,3-3-10 16,-3-6 5-16,1 0 25 16,-5 3 30-16,1-11-24 15,-3 4-38 1,-3-3 51-16,5-2-41 16,-1 33-60-16,-5-29 146 15,-2 4-60-15,1 6-92 16,-8-3-72-16,5-17-182 15,3 27-926-15,1-2 0 16,1-2 0-16,7 9 0 16</inkml:trace>
  <inkml:trace contextRef="#ctx0" brushRef="#br0" timeOffset="42997.1">10976 4851 5986 0,'0'0'81'16,"0"0"-11"-1,0 0-5-15,1 0 15 0,-2 3 15 16,6 7 5 0,1 7-1-1,1 5 3-15,5 9 1 0,3 5-63 16,-3 3 2-1,3 0 9-15,-3 1 0 16,-6-7-37-16,1-2-74 16,-5-6-30-16,-2 1-13 0,-6-9-29 15,-3-6-41 1,-5-4-69-16,-5-3-77 0,-5-7-28 16,-3 0-2-1,1-1 50-15,-4-2 83 0,-2-6 71 16,5 0 43-1,0-4 58-15,4 6 73 16,8-2 84-16,2 4 97 16,10 0 20-16,9 2 7 15,-6 2 8 1,1 1-31-16,7 0-37 16,1-2-28-16,15 3-59 15,6-7 2-15,32-40-162 16,-6 39 1-16,-8-6 89 15,-12-5-4-15,7 1-36 16,-24 37 11-16,8-39-7 16,7 8 7-1,-4 4 34-15,-4 3-41 0,-7-1 62 16,-7 11 59 0,-2-3-74-16,-4 4 14 0,-1 4 4 15,0 7 3 1,0 1 11-16,-2 5-4 0,0 1-3 15,-3 0 16 1,0-1 29-16,0-3-152 0,0 1-39 16,0-8-120-1,0 12-1054 1,0-18 0-16,0-5 0 0,0-13 0 16</inkml:trace>
  <inkml:trace contextRef="#ctx0" brushRef="#br0" timeOffset="43125.5">11320 4903 5496 0,'-3'-9'29'16,"6"5"10"-16,-2-7-31 0,3 1 29 15,-1 6-19 1,6 6-73-16,4-5-102 0,-1 6-926 16,4-1 0-1,1-2 0-15</inkml:trace>
  <inkml:trace contextRef="#ctx0" brushRef="#br0" timeOffset="43861.15">11632 4900 5060 0,'-11'4'74'16,"-9"3"75"-16,7 4 51 15,-1 6 25-15,3 0 26 16,2 5 15-16,12 4-2 0,-6 1 6 16,3-1 2-1,0 1-53-15,0-5-27 16,0-5-94-16,3-1-58 16,-3-7-24-16,0-3-32 15,6-4-34-15,1-4-12 16,-1-4-11-1,0-7-3-15,5-2-30 16,-3-10 2-16,2-4 24 16,-3-1 9-16,4 1 8 15,-4 3 12-15,-1 6 49 16,5 4 21-16,1 5 10 16,-2-1-6-16,7 5 32 15,1 3 4 1,2 3-12-16,-2 0 4 0,0 1-12 15,-2 1-11-15,-2 2-16 16,-7 1-9 0,4 4-5-16,-5-1 15 15,0 0 3-15,0-4 7 16,-1 2 12-16,2-4-6 0,-4 1 5 16,0 1 4-1,-2-2-11-15,2 1 2 16,2-2 0-16,-2 3-4 15,3-1-5 1,1 1-10-16,3 0-2 0,3 3 17 16,4 0 7-1,7 0 2-15,-1-1 6 16,4-3-1-16,-3 1 15 16,-2-2 8-16,-5-5 0 0,-2 1 2 15,-3-5-2 1,-4-3-19-16,-1-6-8 0,-4-2-2 15,-3-4-5 1,0 1-3-16,0-2-13 16,0 3-64-16,0 2-151 15,0 1-223 1,0 7-1076-16,0 1 0 0,0 3 0 16</inkml:trace>
  <inkml:trace contextRef="#ctx0" brushRef="#br0" timeOffset="44042.48">12125 4836 5500 0,'0'0'43'0,"0"4"0"0,-1-2 2 16,-2 3-194-1,3 21-380-15,-7-15-461 16,-4-5 0-16,-5 2 0 15,-9-2 0-15</inkml:trace>
  <inkml:trace contextRef="#ctx0" brushRef="#br0" timeOffset="49333.54">4649 7456 4012 0,'0'0'81'16,"0"0"18"-16,-6 0-14 0,30-2 30 15,-18 2-1 1,-3-2 6-16,2 0-3 16,7 2 7-16,-35-1 40 15,23-2-112-15,-24 3 40 16,21 0-13-16,4-2 19 15,12 4-22 1,3-4 2-16,31 2-2 0,-12 0 3 16,10 0-2-1,7 0-35-15,6 0 60 0,12-2-68 16,1 1-6 0,0-4 0-16,1 1-12 15,-9-1 0-15,-6-1-4 16,-8 2 0-16,-6 0-6 15,-11 2-4-15,-9-1 0 16,-4 1-3-16,-7 0 4 16,-2 1-4-1,-5 1 3-15,-2 0-1 0,-1 0 1 16,-2 0 0 0,1-1 0-16,1 1 0 15,-2 0-1-15,0 0 2 16,0 0-4-16,0 0 1 0,0 0 0 15,3 0 1 1,-3 0 1 0,0 0-2-16,0 0 3 0,0 0-2 15,0 0 4 1,0 0 3-16,0 0 15 0,0 0 13 16,0 0-8-1,0 0-1-15,0 0-4 0,-3 0-13 16,3 0-19-1,-2 0-30-15,2 0-59 0,-3 0-117 16,3-2-956 0,-5 4 0-16,1-2 0 15,-3 0 0-15</inkml:trace>
  <inkml:trace contextRef="#ctx0" brushRef="#br0" timeOffset="50794.83">3142 7527 3753 0,'-1'0'55'15,"2"-2"43"-15,-1 2 20 16,3 2 8-16,-18-8-30 16,21 4 26-16,-6 2 32 0,0-3 13 15,-1-2 11 1,8 7-35-16,-11-4-23 0,4-5-38 15,0 6-37 1,1-2 14-16,-1 0 27 0,0 0-14 16,3 1-26-1,4 1-11-15,3-4-5 16,5 1-1-16,6 1 5 16,-3-2-6-16,8-1 20 15,4 1-19-15,-2-4 5 16,6 1-11-1,2 0-6-15,-1 1-2 0,-4-2-6 16,2 0 4 0,-6 2-4-16,-1 1 1 0,-4-2-2 15,-1 4-1 1,-2 1-3-16,0-4-3 16,-2 3-1-16,-1-1 3 15,2 2 0-15,-4-2-2 16,-2 2-1-16,0 1 1 15,-6-1-2-15,3 0 0 16,-3 2-2 0,-2-1 4-16,-2 1-1 0,2 1-3 15,-2 0-3 1,-2-2-14-16,0 2-40 16,1 0-98-16,-2 0-37 15,8 0-146 1,-8 0-683-16,-5 2 0 0,-6 1 0 15,-3-3 0 1</inkml:trace>
  <inkml:trace contextRef="#ctx0" brushRef="#br0" timeOffset="51327.75">3248 7460 4198 0,'0'0'45'16,"0"7"74"0,0-6 12-16,6 0 7 0,9-2 10 15,6-1 4 1,9-10 4-16,8 4 1 0,4 0 3 16,3-3-27-1,-1 0-14-15,2-2-74 0,-4 1-13 16,-4 0-8-1,-5 2-12 1,0-1-12-16,-16 3-9 0,4 0 3 16,0 4-2-1,-9 2-21-15,0 1 28 16,6-2 3-16,-10 0-13 16,-5-1 3-16,4 1 13 0,-5-2-52 15,-2 5 14 1,0 0-15-16,-2 5-48 15,4-5-108-15,-4-5-851 16,-2 4 0-16,-5 1 0 16,-2-6 0-1</inkml:trace>
  <inkml:trace contextRef="#ctx0" brushRef="#br0" timeOffset="52128.18">3233 7446 3614 0,'0'0'34'16,"-3"0"10"-16,3-2 14 15,0 18 38 1,-2-13 14-16,4 1 32 0,4-3 4 16,0 0 4-1,7-14-1-15,1 7-30 0,8 2-1 16,1 0-5 0,7-2-16-16,0-2-19 0,3-3-19 15,2 0-24 1,3-3-1-16,-4 1-3 0,1 3 7 15,-7-1-7 1,0 2 5-16,-8-2-2 16,-3 6 2-1,0-1-20-15,-5 1 4 16,-5 2-7-16,1 1-3 0,-2 1-1 16,-6-2-4-1,0 3-2-15,0 0-3 0,3 0 3 16,-3 0-3-1,0 0 0-15,3 0 1 0,-3-2 0 16,0 2-1 0,0 0 0-16,0-1 1 15,0 1-1-15,0 0 0 16,0 0-6-16,6 1-24 16,-6 1-40-16,0-2-8 15,0 0 0-15,3 0-17 16,-6-2-26-1,3 1-6-15,-9 1 32 16,9 0 23-16,-3 0-10 16,3 0 11-16,-2-18 5 15,7 18-44-15,7 0-116 16,-12-9-605 0,3 9 0-16,1 17 0 0,-1-17 0 15</inkml:trace>
  <inkml:trace contextRef="#ctx0" brushRef="#br0" timeOffset="61408.19">4637 7884 3764 0,'0'-10'14'16,"0"8"7"0,-7-2 18-16,5-1 79 0,1 1 28 15,1 9 24 1,-2-9 22-16,4 0 21 0,-2 3 21 16,0-1-50-1,-2-1 73-15,-1 2-3 0,2-1-15 16,-1 0-70-1,-1 0-29-15,1 2-18 0,4 0-15 16,-4 0-9 0,4-2-13-16,-2-1-14 15,0 3-28-15,1-3-8 16,3 0 2-16,0 3-7 16,2 0 2-16,6-1-2 15,2 1-9 1,2 0-14-16,2 0-7 0,2 0 0 15,1 0 8 1,2 0 2-16,-4 0-4 0,3 0-1 16,-3 0 0-1,-1 0-3-15,1 0 1 16,1 0 6-16,1 0 5 16,0 0 0-16,-3 0-7 15,3 0 6-15,-1 0 0 16,1 0 0-16,0-2-3 15,-4 1-3 1,2-3 5-16,2 2-5 0,-1-2-11 16,1 2 9-1,1 0-2-15,-2 1-3 16,2-1 1-16,1 1 2 16,2 1-5-16,-2-3 4 15,1 3-3-15,2 0 4 16,-2-4 1-1,0 4 1-15,-1-3 1 16,-1 2 1-16,-1-1 7 16,1 0-8-16,-2 0 2 0,0-2-2 15,1 4 5 1,-1-1-10-16,1-2-3 0,-3 2 1 16,1-2 1-1,-1 1 4-15,2 1-16 0,-2-2 11 16,-3 2 1-1,3-1-3-15,-6 2-7 16,5-2 9 0,-4 0 5-16,1 2-8 15,1 0 13-15,-3 0-18 0,0 0 14 16,-3 0-10 0,3-2 8-16,-1 2-3 0,-2-2 8 15,1 1-1 1,-4-1 1-16,0 2 6 15,0-1-16-15,-1 1 9 16,2 0-7-16,-1-2 8 0,-3 2-11 16,2 0 8-1,-1 0-8-15,-1-1 3 16,-1 1 10-16,-2 0-17 16,0-1 7-16,0 1 0 15,0 0 0-15,0 0 0 16,0 0 3-16,0 0-1 15,0 0 1-15,0 0-3 16,0 0-9 0,0 0 9-16,0 0 0 15,0 0 2-15,0 0-2 16,0 0 3-16,0 0 0 16,0 0 0-16,0 0 0 15,0 0-1-15,0 0 1 16,0 0 0-1,0 0-6-15,0-2-2 0,0 2 6 16,0 0 1 0,0 0-1-16,0 0 1 0,0-1 1 15,0 1-7 1,0 0 0-16,0 0-59 0,0 0-94 16,0 17-123-1,0-19-1050-15,-2 4 0 16,-4 0 0-16,-6-2 0 15</inkml:trace>
  <inkml:trace contextRef="#ctx0" brushRef="#br0" timeOffset="64525.45">4907 7931 3686 0,'-3'-3'96'16,"-4"-3"40"-16,1-5 33 0,-3-1 35 16,2-1 25-16,2 2 36 15,-1 0 33 1,0 3 11-16,3 1 20 0,0 1-45 16,1 2-41-16,0 3-52 15,2-1-51 1,0 2-27-16,0 0-29 15,0 3-34-15,0 7-40 16,0 1-3-16,0 7-18 16,0 9 2-16,2 2 0 15,0 5 6 1,1-1 23-16,0 7-5 0,0 0 3 16,2 1-2-1,-1-2 12-15,1 0-8 0,-2-3 0 16,3-4-6-1,-3-3-7-15,0-5 6 0,-3-3-4 16,1-6-9 0,-1-3 4-16,2-3 4 15,-2-5-17-15,0-1-54 16,3-3-90-16,-6-24-75 16,3 20-50-16,0-16-976 15,0 7 0 1,-2-7 0-16,4 19 0 0</inkml:trace>
  <inkml:trace contextRef="#ctx0" brushRef="#br0" timeOffset="65026.16">4828 7951 4661 0,'-12'-13'116'0,"-3"-1"22"15,-4-1 13-15,-3-1 3 16,7 9-3-16,-4 7-6 16,2 3 0-16,-1 7 0 15,5 7 7 1,-2 2-72-16,6 1-38 16,4 5-23-16,2-4-10 15,0-4 3-15,3-4 2 16,0-1 21-16,0-6-12 15,1-4 13-15,1-2 4 16,3 0-1 0,4-4-4-16,1-2 5 0,4-4-2 15,2-1-9 1,-4-8 0-16,2 4-18 0,-1-1 12 16,0 2-12-16,0 1-13 15,-1 4-1-15,1 3-1 16,0 2 6-1,3 4-2-15,4 0 20 0,-2 0 17 16,3 0 15 0,3 4 9-16,2-1 2 15,2 1 2-15,-2 4-1 16,1-2-10 0,6 4-139-16,-8-6-128 0,-9 13-1113 15,-7 4 0 1,-2 2 0-16,-14 0 0 0</inkml:trace>
  <inkml:trace contextRef="#ctx0" brushRef="#br0" timeOffset="65674.55">5236 8641 4711 0,'-1'-3'-1'0,"-13"3"71"15,-7 0-4 1,-5 8 0-16,-2 4-6 0,-2-2 14 16,9 7 5-1,9 5 0 1,-2-7 3-16,14 7-28 0,-6 3 46 15,5-3-64 1,-1-7 8-16,7-3 5 16,2-2 12-16,4-6-15 15,10-3 4-15,7-2 2 0,1-7 0 16,4-4 0 0,-3-6-19-16,-6-7-5 15,-4-1-2-15,-2-1-4 16,-9 0-4-16,-3 4 5 15,-6 1-11-15,-6 7-3 16,-5-10 4-16,-8 18 1 16,-1 2-2-1,-1 6-5-15,0 2-2 0,-5 18-33 16,17-7-16 0,-5-1 20-16,7 3 5 15,6-4-134-15,7 10 37 16,-9-13-25-16,6 1-974 15,12-7 0-15,2-2 0 16,10-17 0-16</inkml:trace>
  <inkml:trace contextRef="#ctx0" brushRef="#br0" timeOffset="66208.03">5340 8407 5303 0,'17'-3'-11'0,"-16"2"48"16,1-5-10 0,1 3 3-16,-3 2 17 0,-11 8 15 15,11 0 6 1,0 14 5 0,1 5 0-16,-1 12-46 0,0 3 62 15,2 2-48 1,3 0 13-16,-2-4-4 15,3-4-16-15,-3-9-17 16,1-6 3-16,-4-6 17 16,3-9-1-16,-3-1-19 15,0-9-11-15,3-6-4 0,-1-4-5 16,-1-4-1 0,2-6 4-16,0 1-2 0,0 3-9 15,5 3-24 1,5 2-2-16,4 5 21 0,4 5 8 15,6 3 5 1,3 2-5 0,-1 1-35-16,-4 6-42 0,-2 11 76 15,-4 1 5 1,-6 5 11-16,-9 0-20 0,-1 4 20 16,-3-2 18-1,-3-2-11-15,-9-1 4 16,6 1 33-16,-6-9 36 15,-18-4-158-15,18-10 5 16,6 0-157-16,0-8-918 16,4-1 0-16,19-4 0 15,-10 4 0-15</inkml:trace>
  <inkml:trace contextRef="#ctx0" brushRef="#br0" timeOffset="66474.78">5653 8663 5294 0,'-4'-6'66'15,"8"0"-4"-15,5 1-1 16,0 1-32-16,4 3 13 16,9 4-6-16,-4 9 38 15,-1 1 4-15,3 6-18 16,-3 6 12-16,-5 0 32 16,-4 3 20-16,2-1 3 15,-9 1 32 1,-2-3-9-16,-3-3 11 0,-5-1-39 15,-4-3-15 1,-3-4-81-16,-5-6-172 16,0 0-228-16,-2-2-912 15,1-4 0-15,-1-10 0 0,0-5 0 16</inkml:trace>
  <inkml:trace contextRef="#ctx0" brushRef="#br0" timeOffset="66656.02">5510 8513 5393 0,'-3'-12'43'15,"0"-1"5"1,0 1-5-16,0-1-50 0,-9 6-70 16,12 5-392-1,6 2-525-15,3-3 0 16,3 1 0-16,14-4 0 15</inkml:trace>
  <inkml:trace contextRef="#ctx0" brushRef="#br0" timeOffset="67562.73">5775 8453 4744 0,'4'5'31'15,"6"0"14"1,-1 3 19-16,2 0 12 0,0 1 18 16,0-9 14-1,5 3 5-15,1-3 4 16,1-5 2-16,0 0 51 16,2-4-77-16,-3-3-12 15,-6-5-18-15,-3 2-9 16,-4-2-22-16,-3 0-17 15,-5 11 2-15,0-1-11 16,-7 2-3 0,-4 5-4-16,-3 6-1 0,-6 0-4 15,3 12 2 1,3 2 0-16,3 7 7 16,9 1 0-16,3 1-3 15,1-1 12-15,4 1 4 16,2-5-1-16,4-2-7 15,8-3 23-15,7-7 2 16,7-5-6 0,6-5 6-16,-1-6-7 0,4-8-18 15,-1-7-25 1,-8-5-11-16,-3-4 0 0,-5-3 7 16,-10 3-17-1,-4 4 2-15,-5 4 4 16,-3 7-13-16,3 6-16 15,-3 2 20-15,-3 3 21 0,3 2 15 16,-3 7 14 0,-6-1 6-1,7 5 3-15,2 5-9 0,0 4 2 16,8 1 8 0,-2 0 19-16,7-2-4 15,7-5 10-15,7-3-8 16,0-6-1-16,3-5-5 0,-4-9-5 15,1-6 13 1,-5-7-3-16,-2-6 1 0,-6-4 4 16,-5-6 3-1,-4-1-7-15,-3-2 2 0,-2 0-9 16,0 5 22 0,-2 4 35-16,1 4 14 15,-3 9 4-15,2 6-12 16,-1 5-12-1,2 4-2-15,1 4-8 0,0 4-8 16,0 7-4 0,1 3-28-16,2 7-32 15,4 7-27-15,3 0-4 16,-1 2 11-16,6 2 10 16,-3-3 0-16,0 2-12 15,0-3-108-15,26-3-182 16,-29 0-137-1,-2-3-802-15,-11-7 0 0,-2-9 0 16,-37-2 0 0</inkml:trace>
  <inkml:trace contextRef="#ctx0" brushRef="#br0" timeOffset="67755.06">6240 8488 5338 0,'-2'-5'191'0,"2"-2"28"15,-7 0-43-15,6-5-83 16,4 11 106-16,12-9-25 16,10 0-10-1,17-5 10-15,14 4-81 0,6-7-223 16,-1 4-1208 0,4 4 0-16,-3-1 0 0,-13 4 0 15</inkml:trace>
  <inkml:trace contextRef="#ctx0" brushRef="#br0" timeOffset="68229.53">6868 8312 5784 0,'0'0'7'16,"0"0"3"-16,3 0 2 15,0 0-34-15,-9 5 25 0,13 2-1 16,5 4 10-1,2 4 2-15,-2 3-6 16,8-4-19-16,-14 3 2 16,-3-9 13-16,-3 2 1 0,0-6 85 15,0 3-6 1,0-7 8-16,-3 0-82 0,3-3 27 16,0-7 34-1,0-6 10-15,-3-7-24 0,3 1-28 16,-3-3 2-1,3 6-28-15,0 2-32 16,3 4-10-16,7 4 77 16,4 0-15-1,5 2-24-15,10 3 2 0,1 2 36 16,-3 0 17 0,3 5 5-16,0 4-23 15,-4 2 17-15,-7 7-3 16,-3 3-13-16,-12 4-19 15,0 0-5-15,-2 2-34 16,-8-3-105-16,5 5-47 16,2-5-231-16,-1-4-802 15,4-7 0-15,5-7 0 16</inkml:trace>
  <inkml:trace contextRef="#ctx0" brushRef="#br0" timeOffset="69461.3">7531 8276 5188 0,'0'-8'81'0,"-2"-3"14"0,-3 1 28 16,-2-3 13-1,-4 5 8-15,-4 4 12 0,-3 1-6 16,-5 3 0-1,2 5 3-15,0 3-61 0,-2 4-23 16,4 6-21 0,7 2-30-16,2 3-17 0,5 0-6 15,4 2-15 1,1-4 22-16,1-1-3 0,6-1 1 16,5-3 9-1,5-7 5 1,9 0 9-16,2-6 15 15,2-4 6-15,2-5 7 16,-5-5-4-16,0-4-17 0,-4-5 7 16,-5-5-2-1,-9 2-7-15,-5-4 2 16,-1 2-18-16,-3 4 13 16,-3 2 9-16,2 2 2 0,-2 3 49 15,1 3 8 1,-2 5-6-16,2 1-6 0,2 2-11 15,0 2 1 1,-1 2 14-16,1 5-20 16,1 2-15-16,1 3-6 15,5 10-46-15,2 0-6 16,2-1-3-16,4-1 7 16,-1 0 6-1,0-3 0-15,0-4 5 16,1-3 5-16,-1-4 19 15,2-5 1-15,-1-3 9 16,2-2-2-16,-2-9 5 16,0-3-1-16,-6-7-1 15,-3-1-1 1,-3-2-5-16,-1 4-10 0,-2 4-17 16,1 3-4-1,1 7-5-15,-2 5 0 0,1 2 0 16,3 2 0-1,1 4 0-15,6 5 0 0,1 3 0 16,3 5 0 0,0 1 0-16,6 2 0 15,-2-4 0-15,3-2 0 16,2-5 0 0,-2-3 0-16,4-4 0 0,-2-2 0 15,-3-4 0 1,-2-9 0-16,-3-1 0 0,-3-7 0 15,-7-2 0 1,-1 2 0-16,-5 1 0 16,0 5 0-16,0 7 0 15,0 1-8-15,0 7 4 0,3 0-6 16,-3 0-4 0,6 7 3-16,1 0-1 15,2 2 1-15,3 2 4 16,2 1 2-16,-1-6 5 15,4-1 8-15,0-4-4 16,2-1 6 0,3-4 4-16,0-2-3 0,-1-8 1 15,0-5-1 1,-6-6-4-16,-3-2-2 0,-6-6-5 16,-3 5 0-1,-3 0 0-15,-2 6 0 16,-2 3 0-16,-1 5 0 15,-5 8 0-15,-4 2 0 16,-2 10 0-16,-1 8 0 16,2 5 0-16,8 4 0 15,3 6 0 1,3 1 0-16,6-3 0 0,1-4 0 16,8-3 0-1,5-5 0-15,9-5 0 16,6-6 0-16,9-4 0 15,2-6 0 1,2-2 0-16,-7-2-73 0,-9-9-195 16,-46 10-1302-1,12 3 0-15,-26 0 0 0</inkml:trace>
  <inkml:trace contextRef="#ctx0" brushRef="#br0" timeOffset="72277.53">5849 7572 3908 0,'1'0'80'15,"-1"0"20"-15,2-3 20 16,-2 3 29 0,0-3 16-16,0 1 13 0,0-2 24 15,0 1 13 1,0-1 6-16,0 1-61 16,0 2-11-16,0-1-20 15,0-2-16 1,-2 0-13-16,2 1 13 0,0-2-6 15,-1-1-20 1,1 0-3-16,0 0-6 0,0 1-3 16,0 0-8-1,1-2-3-15,4-1-2 16,1 1-14-16,6-2-26 16,-2 0-8-16,7 0-5 15,-5 1-7-15,3 0-6 16,0 1 5-16,-1 0 0 0,1-1 4 15,-2 0 5 1,1 3-8-16,-2-2 0 16,0 2 1-16,0-1 4 15,-3 2-8 1,4-2 12-16,-2 2-7 0,0 0 12 16,2-3-12-1,-1 0 0-15,-3 1 3 0,0 0-2 16,-3 0 1-1,2 0 0-15,-2 2 4 0,-2-2-10 16,1 3 2 0,4-3-2-16,-6 3 3 15,3-4-5-15,3 3 8 16,-5 0 0-16,1 0-7 0,1-1-1 16,0 3 0-1,0-2 8 1,1 1-4-16,-1-2-6 0,1 1 6 15,0 0 1-15,3 0-8 16,-2 0 1-16,0 0 6 16,1-1-2-1,1-1 0-15,-1 4-4 16,2-5 4-16,2 2-5 16,1-2 1-16,1 1-1 15,2-1-3-15,-4 2-6 16,1-2 8-16,-1 1 0 15,-5 5-4 1,-1-3 0-16,-1-1-1 0,3 3 5 16,-4 0 3-1,1-3 0-15,0 3 7 16,0-2 4-16,1 3-4 16,-1-5 0-16,0 5 7 0,-1-3-4 15,0-1 7 1,-1 1 0-1,2-1-7-15,-2 0 3 0,1 0-4 16,0 1 1 0,-2-2 4-16,0 0-4 0,0 0 0 15,0 0-1 1,1 1-7-16,-3-1 8 0,1 4 3 16,-1-3-2-1,3 0 5-15,-4 3-1 0,1-3-8 16,-1 3 4-1,2-2 2-15,-2 2 7 0,0-2 0 16,0 0-7 0,0 2 0-16,0-1 0 15,0-1-2-15,0 3-2 16,0 0 1 0,0 1-7-16,0-2-4 0,0 0-4 15,0 2 8 1,0 0-7-16,-3-2-4 15,-2 0 3-15,-2 0-25 16,-4 2-1-16,0 0-1 0,-3 0 1 16,3 0-3-1,-4 0-7-15,3 0-10 16,-2 0 7-16,1 0 4 16,4 0 1-16,2 0 21 15,3 0 1-15,0 0 3 16,2 0 7-16,2 0 1 15,-1 0-13 1,1 0 8-16,0 0-3 0,0 0 6 16,0 0-11-1,0 0-1-15,0 0 4 16,1 0-1-16,-1 0 0 16,2 0 10-1,2 0 26-15,2 0 5 0,2 0 10 16,5 0-6-1,4-2 7-15,-2 0 7 0,1-2 3 16,2 1-8 0,-2-3 8-16,0 2-4 0,-4-1-8 15,2 1-7 1,-4-1-9-16,1 2 2 0,-2-1 1 16,0 2-6-1,-3 0-3-15,-2 2 4 0,1 0-9 16,-2 0-6-1,0 0-15-15,1-3 2 16,-2 6 15-16,1-1 1 16,0 2 4-1,0 5 8-15,0 3-3 0,0 1-3 16,0 1 5 0,-1 5 3-16,1 0 18 0,0-3-3 15,4 3-8 1,-1 0 10-16,0-2 0 15,-1-4 2-15,1-1 2 16,-1-2 10-16,-2-2-1 16,0-1 2-16,-1-1 8 15,-2-3 5-15,0 0-2 16,2-2-20-16,-2-1-105 16,-2 7-107-16,0-5-1266 15,-1 0 0 1,0-2 0-16,2 0 0 15</inkml:trace>
  <inkml:trace contextRef="#ctx0" brushRef="#br0" timeOffset="72437.35">6710 7199 5590 0,'1'-7'-27'15,"1"7"-6"-15,-1 0 67 16,2 0-65-16,-7 2-124 15,2 5-920-15,-9-2 0 16,-3-1 0 0,-9-1 0-16</inkml:trace>
  <inkml:trace contextRef="#ctx0" brushRef="#br0" timeOffset="73461.3">4277 6880 4256 0,'2'0'69'0,"-2"-2"50"0,1 0 35 16,1-1 24 0,-2 0 20-16,0 2 28 15,1-1 26-15,1 1 8 16,-1 1 3-16,-1-1-29 16,2 1-43-16,-2 0-45 15,0 0-35-15,0 0-41 16,9-4-82-1,-6 4-46-15,0 0-82 16,3 0-199-16,-3 4-896 16,-6-3 0-16,0 0 0 15,-3 1 0-15</inkml:trace>
  <inkml:trace contextRef="#ctx0" brushRef="#br0" timeOffset="78058.53">4133 9430 3879 0,'21'-42'130'0,"4"-3"27"16,7-10 17-16,1-3-1 16,-15 19 1-16,-6 17-26 15,-6 6-12-15,-4 14-33 16,-2 0-80-16,0 4-1042 15,-2 7 0 1,-7 0 0-16,-4-7 0 16</inkml:trace>
  <inkml:trace contextRef="#ctx0" brushRef="#br0" timeOffset="78656.02">3901 9324 4925 0,'0'0'37'0,"0"1"-5"16,0 0 4-16,0-1 16 15,3 0 10-15,6 0-35 16,2 8 37-16,7-6 18 16,3 9 8-1,0-1-29-15,0 5 3 0,-6-5 23 16,-2 5 55 0,3-11 15-16,-6-9 51 15,1 3 32-15,5-5-30 16,2-6-6-1,-1-10-6-15,10-4 4 0,0-16-13 16,-1-2-14 0,1-6-60-16,4 1-28 0,-2 2-65 15,0 4 0 1,-1 4-6-16,-9 11-37 0,0 8-105 16,5 9-136-1,-11-4-105-15,-8 12-1039 0,-2 12 0 16,-8 6 0-1</inkml:trace>
  <inkml:trace contextRef="#ctx0" brushRef="#br0" timeOffset="86165.28">8602 12406 4116 0,'-8'4'10'16,"7"-6"64"0,1-2 25-16,-2 2 4 15,-2-3 3-15,8-2 14 16,-5 4-48-1,-4 1 17-15,4-2 26 0,-1 4-13 16,0-6 37 0,1 5-52-16,1 1 17 0,0 0 13 15,0 0 10 1,0 0-7-16,0 0 40 0,0 0-14 16,0 0-23-1,3 0-9-15,3 0-23 0,5 0-5 16,4 0-43-1,5 0-14-15,2 0-16 0,2 0 2 16,5-2 3 0,-2 1 0-1,0 0-1-15,-1-3-2 0,1 2 1 16,0-2-5 0,-2 0 7-16,1 0-3 0,-2-2 5 15,-3-1-2 1,2 1 8-16,-1 0-5 0,-5-2-3 15,-1 4-3 1,-4-1 1-16,-1 1-4 0,-5 0-8 16,0 1 8-1,-2 0-12-15,-1 1-4 16,1 1-5-16,-4 1 3 16,3 0-3-16,-3 0-1 15,0 0-19-15,0 0-29 16,0 0-7-1,-3 0-72-15,-4 3 48 0,0-2-21 16,2-1-21 0,-8 6 1-16,-5-1 18 15,0-1 17-15,1-1 23 16,-9 4 32-16,4-2 10 16,1-1 66-16,0-2-41 15,-5 2 21-15,5-2 23 16,-1-1-1-1,2 2-16-15,2-2-11 0,0 2-6 16,0 0 1 0,3 0 1-16,3 0 0 0,-2-1 0 15,2 0 2 1,5 2 3-16,2-3-4 0,0 0-2 16,4 1-3-1,-2 0 0-15,0-1-1 16,3-1-5-1,-1 1 0-15,-1-1 4 16,12-2-54-16,-11 10 7 0,2-5 6 16,1-1 24-1,1 4-21-15,-9 0-16 0,9-11-2 16,1 8 17 0,7-1-6-16,4-4-4 0,-1-1 53 15,13 3-11 1,-2-3-5-16,5-1-14 0,2-1 20 15,4 2 18 1,-4-4 13-16,-1 1-10 16,-3-2 2-16,-1 1 10 15,-5-1-12-15,-2 0 2 16,-7 1 6 0,-2 2-12-16,-3 0 4 15,-5-1-5-15,0 6 19 16,5-2-39-16,-5-7 62 15,-4 8 15-15,1 1 18 0,-3 0-2 16,-15 1-5 0,4 10 4-16,-2-4-5 15,-5 2 2-15,3 0-32 16,-5-2 36-16,1 2-58 16,-1-2-30-1,-1 1-6-15,-3-2-3 16,0-1 1-16,3 1-7 15,1 0 9-15,3-4-3 16,3-1 2-16,6 2-1 16,0-1 1-1,2-2 2-15,3 2 0 0,5-2 3 16,-2 0 1 0,0 0-13-16,3 0-10 0,0 0-15 15,0 0-22 1,3 2-8-16,-3 1 25 0,0-3-6 15,3 0 9 1,1 0 12-16,10 0 4 0,4 0 23 16,4-3 6-1,4 1 18-15,1 0 26 0,-3-3 9 16,-1 0-26 0,-2 1 7-16,-3-2-8 0,-6 3-13 15,-3 1-1 1,-3 0-5-16,-2 0-4 15,-2 1-4-15,-1 0 5 16,-1 1 3 0,2 0 9-16,-2 0-8 0,0 0 6 15,0 0-8 1,0 0 12-16,0 0-32 16,0 0-3-16,3 0-82 15,-3-4-78-15,1-6-989 16,-1 12 0-16,2-4 0 15,-5 1 0-15</inkml:trace>
  <inkml:trace contextRef="#ctx0" brushRef="#br0" timeOffset="93781.44">9281 12547 5264 0,'27'-1'67'15,"-2"-2"39"1,4-1 28-16,-2 0 18 16,-29-3 17-16,2 0 19 15,2 6 0-15,1-3 6 0,-1 4-1 16,-1-2-46-1,4 2-11 1,5 0-43-16,1 0-23 0,1 0-19 16,3 0-15-1,0 6-16-15,3 2 1 0,-1 1-1 16,-4 1 2 0,-2 2-2-16,2-1-6 0,-4-4 14 15,0-1-1 1,3-2 16-16,3-2 7 15,8-2 12-15,2-6 2 16,7-6 0 0,1-6 2-16,2-2-2 0,1-13-3 15,0-1-13-15,0-4-8 16,3-3-14 0,-4 0-7-16,-1 1-21 15,-2 2-6-15,-3 5 1 16,-5 2 9-16,-3 8-9 15,0 1 3-15,-9 6 3 16,-2 6-4-16,-4 2 0 16,-3 4-5-16,-3 4 4 15,2-3-5-15,1 3-44 16,-3 0-103-16,3 7-162 16,0 5-110-1,-4-10-958-15,-9 12 0 0,1 1 0 16</inkml:trace>
  <inkml:trace contextRef="#ctx0" brushRef="#br0" timeOffset="101962.57">8584 13609 4005 0,'0'0'-1'15,"0"0"0"-15,0 0-5 16,0 0-25-16,0 0-66 16,0-10-676-16,0 8 0 15,0 0 0-15,0-3 0 16</inkml:trace>
  <inkml:trace contextRef="#ctx0" brushRef="#br0" timeOffset="102794.8">8474 13503 4319 0,'0'-3'11'15,"0"2"38"-15,0 1-2 16,0-2-6-16,0 1-4 0,0 2-1 15,3-1 0 1,2-1 0-16,5 1 0 16,2 0-6-16,9 1-6 15,3 1-38-15,2-2-29 16,10 1 6-16,3 1 0 16,3-1 5-16,5 0 7 15,1 1-11 1,6-2-1-16,-1 2 0 0,-3-2 31 15,7 14-8 1,0-14 43-16,-2 2 3 0,3 1 1 16,8 1 0-1,-4-13-15-15,4 7-14 16,-4-3 1-16,1 0 1 16,-3-5-39-16,-7 3 15 0,-5-3 7 15,2 5-10 1,-1 1-11-1,-8 2 25-15,0-4 4 0,-5 9 25 16,-2-1-14 0,-9-5 49-16,-2 1 9 0,1 2-6 15,-1 0-19 1,-8 0 9-16,5 0 12 0,-7 0-28 16,1 0 5-1,-2 0-1-15,-6 0 12 0,0 0-50 16,0 0 5-1,-5 0 1-15,1 0 13 16,4 0-23-16,-5 0 42 16,1 0 4-16,-2 0 0 15,1 0-7-15,-4 0-20 16,0 0 19 0,0-11-44-16,-10 22-43 15,10-11-194-15,-6 0-726 16,0 0 0-16,-2 11 0 15,8-20 0-15</inkml:trace>
  <inkml:trace contextRef="#ctx0" brushRef="#br0" timeOffset="109344.22">10461 12875 3740 0,'0'-3'43'0,"0"3"14"0,0-1 12 16,0-2 2-1,0 1 2-15,0 1 4 0,0 1 16 16,0-1 25 0,0-2 0-16,0 1-8 0,0 2 2 15,0-1-5 1,0 0 4-16,0 1-2 0,0-2 0 15,0-1-3 1,0 1-12-16,1-1-27 16,-1 3 5-16,0-3-19 15,2 2-11 1,-1-1-13-16,2 0-17 0,0 0-4 16,0 1-10-1,-1-1 3-15,1 2 24 0,1 0 3 16,4-1-5-1,-2 1-4-15,4 3-1 0,2 2 8 16,-1 1 1 0,1 4 5-16,1 4 11 15,0-1-5-15,1 0-26 16,-4 1-2-16,-1 1-1 16,1-2-2-1,-4-1 3-15,-1-4-4 16,-1 1 0-16,-2-4-2 0,-1 0 0 15,1-1 0-15,-2-2 2 16,0 0 2 0,1-2 0-16,-1 0-6 15,2 0-9-15,1 0-2 16,3-2 6-16,1-1 3 16,1-3 1-16,3-5-1 15,2-2 0-15,2-5 0 16,2-4 0-16,3-2 8 15,3-4 7 1,6-4 3-16,4-1-6 0,9 0-2 16,5-4 0-1,1 2 0-15,5-2-2 0,-2 1-1 16,-3 4 3 0,-4 0 13-16,-5 5 3 0,-3 2 8 15,-3 3-1 1,-5 4 1-16,-3-1 9 0,-6 6-7 15,-3 1 8 1,-3 4-5 0,-6 2-4-16,0 1-13 0,-7 1-3 15,3 1-5 1,-3 3 7-16,0 0 6 0,0 0-17 16,0 0 1-1,0-1-13-15,0 1 3 0,0 0-2 16,0 0 2-1,0 0-15-15,0 1-54 0,0-6-79 16,7 3-330 0,-10 9-688-16,-4 0 0 0,-4-1 0 15,-5 5 0 1</inkml:trace>
  <inkml:trace contextRef="#ctx0" brushRef="#br0" timeOffset="122528.05">10265 13475 3476 0,'0'0'52'16,"0"0"17"-16,0 0 16 0,0 0 2 15,0 0 12 1,0 0 6-16,0-1 16 15,0 1 13-15,0 0 14 16,0-2-27-16,0 1-9 16,0-1-8-16,0 1-11 15,0-1 2-15,0 2-8 16,0 0-4 0,0 0-13-16,0 0-13 0,0-2-13 15,0 2-10 1,0 0-8-16,0 0-7 0,0 0-4 15,3-2-7 1,6 2 1-16,0 0-4 16,6 0 2-16,8-2 1 15,1 0 3-15,4-1 1 16,-1 1 0-16,2 1 0 16,0-2 1-1,-2 3 5-15,0-2-2 0,-1-1 1 16,2 3-4-1,4-3 0-15,-4 2-1 0,2-2-2 16,-1 1 0 0,0 0 0-16,-2-2-1 0,0 3-3 15,-2-2 0 1,-2 1 1-16,3 0-1 0,-2-1 2 16,-5 0 3-1,1 0 0-15,-1 1 4 16,-3-3-2-16,-6 3 3 15,2-3 1 1,-4 3 2-16,-5 2 6 0,1-3 12 16,-3 1 24-1,-1 2 34-15,0 0 16 16,0 0-2-16,2-4 6 16,-2 4 0-16,0 0 3 0,0-2 6 15,0 2-5 1,0 0-12-16,0-2-27 15,0 2-40-15,0 0-16 16,0 0-1-16,0-3-6 16,-2 3-11-16,2 0-15 15,0 0-56-15,-5 0-24 16,-3 0-48 0,5-3-48-16,0 3-502 15,-6 1-483-15,-1 1 0 16,3-2 0-16</inkml:trace>
  <inkml:trace contextRef="#ctx0" brushRef="#br0" timeOffset="132448.16">14785 13550 4912 0,'0'-9'82'15,"0"1"28"-15,0-10-10 16,6 5-52-16,-3 4 52 16,-1-7-30-1,2 7 18-15,-1 9-11 0,-10-4 42 16,8 0 71 0,-1 6-8-16,0-4-44 0,0 0 3 15,3 2 58 1,2 0-37-16,2 6 37 0,-1 7-20 15,8 3 3 1,-5 5-39-16,0 4-124 16,-1-6-9-16,-1-2 17 15,-3-2 6-15,2-3-5 16,-2-5-10-16,0-5 8 16,6 1 18-16,3-3 4 15,7-5 2 1,2-9-5-16,10-4 2 15,-2-9-4-15,5-5 5 16,-2-3 1-16,-2-1-5 16,-1 1-12-16,-7 6-19 15,-2 1 3-15,-2 6-3 16,-4 3 0-16,-4 3-9 16,-1 4 5-16,-2 4-8 15,-7 2-14-15,2 3-51 16,-3 2-137-16,0-1-126 15,-3 1-1172 1,-6 7 0-16,-7 0 0 16,-11 1 0-16</inkml:trace>
  <inkml:trace contextRef="#ctx0" brushRef="#br0" timeOffset="135514.18">14704 11919 4547 0,'6'0'76'0,"-2"-1"-2"16,2-2 4-1,4-1 53-15,3-6 9 0,1 3 10 16,3-1 4 0,3 3 6-16,1-1-5 0,2 3-42 15,-6 2-57 1,-1 1 12-16,2 0 4 16,-1 2-49-16,-1 1-8 15,1 5-3-15,-2 5-2 16,-5 6 0-16,-4 6 6 15,-1 5 28-15,-4 2 3 16,1 8-13 0,-2 0-4-16,-2 2-1 15,-1 2 8-15,-1-1-8 16,-2 3 4-16,-3-2-3 16,0 1-3-16,0 1-8 15,-1 0-2-15,0-4 3 16,1 1-3-16,8-3 4 15,-2-2-15 1,3-1 5-16,0-4-11 0,4 1-1 16,1-1 4-16,5-3 3 15,1 2 1-15,5-5-2 16,2 0 6 0,2-4 1-16,3-4 12 0,2-2-23 15,2-5-99 1,-11-2 47-16,9-5 93 0,-3-2-5 15,-2-1 9 1,-10-1 11-16,11-15-106 0,-18 13 75 16,1 1 3-1,-4 0 15 1,0 1 109-16,0 13-44 16,-4-6-100-16,-3 3 7 15,-3 6-11-15,-3 3-9 0,4 7 99 16,-1 1-82-1,4 4-2-15,3 5 0 0,3-2-3 16,0 1-7 0,0 3 6-16,0-3-3 15,1 0 3-15,-1 3 1 16,3 0 3 0,2 1 2-16,1-1-9 0,3 1 9 15,-2-3 1-15,-4 1 13 16,4-3 4-16,0-2-3 15,-3-1 12 1,-1-1 3-16,4-2-11 0,-4 1 4 16,0-2-1-1,0-1-9-15,0-2 6 16,-3-2-4-16,1 0-5 16,-1 2 0-16,0-3-16 15,0 0 7-15,0-1 5 16,0 0-3-16,0-5 8 15,-1 1 4 1,-5 1-4-16,-4 0-2 0,1 1 6 16,-7-3 3-1,2 4 8-15,-2-1-13 0,-1-4 4 16,-5 3 5 0,-1-3 0-16,-1 0-4 0,-4-5 4 15,-2 3-1 1,1-4-8-1,-3-2-1-15,2 1-7 0,6-1 5 16,-3-2-4 0,6-1-5-16,1 2-8 0,8-3 2 15,-2-2-8 1,3-1-20-16,-8 21-207 0,1-21-1361 16,9-6 0-1,3-6 0-15,-2-10 0 16</inkml:trace>
  <inkml:trace contextRef="#ctx0" brushRef="#br0" timeOffset="136725.24">16094 12887 4624 0,'-7'-3'66'0,"-3"3"31"16,-3 0 14-1,-8-1 13 1,2 2 12-16,1 8-2 0,-5 3 12 15,2 5 6 1,5 2-5-16,-1 4-40 0,-1 2-20 16,5 0-30-1,3 2-5-15,4 4-9 16,3 0 26-16,2 2 8 16,7-1-21-16,-5 0-33 0,5-2 29 15,-2-10-67 1,24-1 11-16,-4 1 72 0,15-9 87 15,8-9-19 1,13 4-107-16,-9-5-174 16,-1-5-76-16,-5-12-1051 15,-6 2 0-15,-9-8 0 16,-18-8 0-16</inkml:trace>
  <inkml:trace contextRef="#ctx0" brushRef="#br0" timeOffset="137045.32">16373 12795 4681 0,'-9'-4'153'16,"2"-6"7"-16,-1-1 10 15,0 5 11-15,7 4 13 16,-2 5 13-16,3 12 12 15,0 10 11-15,0 2 13 16,6 10-130-16,2 1-18 16,4-1-24-1,3 2 11-15,1 3 9 16,5-5-3-16,2 3-24 16,-9-2-130-16,0-1-102 15,16-9-297-15,-7-4-803 16,3-10 0-16,2-7 0 15,9-14 0-15</inkml:trace>
  <inkml:trace contextRef="#ctx0" brushRef="#br0" timeOffset="137568.1">16772 12978 5048 0,'-12'-9'59'16,"-8"2"45"0,-8 0 29-16,-2 3 22 0,1 0 12 15,-1 12 7 1,7 3 10-16,6 1 9 0,1 8 1 16,6 7-61-1,4-2 11-15,3 0-44 0,1 0-29 16,2-4-17-1,5-3-3-15,-7-4-44 16,10 1-8-16,2-8-41 16,11-3 78-16,4-4 36 0,5-4-6 15,-2-10-1 1,6-1 2-16,-15-6-25 0,-1-1-2 16,-6-8-94-1,-6 7 52-15,-6 3 68 16,2 5-84-16,-2 0-4 15,-2 15-14 1,4-4 12-16,-2 2 12 0,0 2 15 16,0 3 6-1,0 6 130-15,0 3-50 0,1 0-40 16,2 8-2 0,7-1-33-16,3-1 6 15,3-2-9-15,5 2-4 16,-10-5-179-16,16 0-108 15,3-10-1150-15,1 4 0 16,-3-6 0-16</inkml:trace>
  <inkml:trace contextRef="#ctx0" brushRef="#br0" timeOffset="138048.14">17160 12841 4716 0,'-1'-9'117'0,"-7"-5"16"15,-2 4 9-15,-7-1 4 16,-4 7 2-16,-2 8 2 16,1 7 0-16,3 3 3 15,0 3 1-15,4 5-89 16,6 0-30-1,5-2-14-15,2-1-9 16,1 0 3-16,2-1 1 16,4-5 4-16,2 1 1 15,8-3-2-15,7-5 0 16,5 2-2 0,0-3-2-16,1 0-5 0,-1 0 2 15,-1-1-6 1,-6 0-4-16,-3 2-6 0,-6 0-5 15,-6 1 1 1,-2-2 5-16,-5 5 9 0,-5 0 9 16,-12 1 1-1,-8 2 4-15,-4 1 3 0,-13 0-2 16,5 0 1 0,1-1 1-16,10-4-54 15,1-9-106-15,17 2-1116 16,7-2 0-16,13-4 0 0,5-7 0 15</inkml:trace>
  <inkml:trace contextRef="#ctx0" brushRef="#br0" timeOffset="138498.54">17550 12820 4952 0,'-4'-4'57'16,"-7"4"21"-16,-1-2 10 15,-7 2 4-15,3 4 1 16,-4 10 3-16,4-5 1 16,3 7 2-16,5 2 0 15,5-2-50-15,2 0 1 16,7-1-24-1,9 0-7-15,1-1-2 16,7-1-1-16,5 1-3 16,3-1 1-16,-4-1-1 15,-1 3 0-15,-5-5-2 16,-7-1-4-16,-8 1 4 16,-3 0 5-16,-9-1 32 15,-8 2 13-15,-6 1 4 16,-7 1 7-16,-14-3-2 15,4 1 3 1,0-1 1-16,6-2-4 0,5 1-25 16,9-4-130-1,24-1-526-15,-7-2-570 0,10-4 0 16,14-7 0 0,9-8 0-1</inkml:trace>
  <inkml:trace contextRef="#ctx0" brushRef="#br0" timeOffset="139146.47">18365 12807 5360 0,'-16'-10'60'0,"-9"3"9"16,-8-2 5 0,-8 0 1-16,5 5 1 0,-2 5 0 15,4 5 2 1,1 5 1 0,4 3 2-16,4 2-40 0,5 7-18 15,5-1-9 1,7 1-2-16,5-2 3 0,3 0 2 15,6-4 9 1,10-1-40-16,1 0 71 16,7-9 22-16,10-3 3 15,2-1 10-15,-2-6 8 16,4-11-13-16,1 1 2 16,-4-2-6-16,-8-8 6 15,-3-9 1-15,-6-2-41 16,-6-5-17-16,-2-1-1 15,-6 1-7-15,-4 1-10 16,0 5-5 0,-4 6-24-16,0 4 9 0,-2 8-5 15,0 3 38 1,-1 4-30-16,0 5-5 16,1 2 1-16,-1 4 13 15,-1 4 2-15,4 5 27 16,2 5 24-16,1 8-6 15,2 6-4-15,2 0-6 16,4 5-3-16,4-3-100 16,-2 3 93-16,8-4-38 15,3 0-3 1,-14-1-173-16,19-2-269 0,-7-6-903 16,-6-6 0-1,2-7 0-15,9-9 0 0</inkml:trace>
  <inkml:trace contextRef="#ctx0" brushRef="#br0" timeOffset="140362.82">18539 12801 4695 0,'0'0'54'0,"2"0"25"0,2 0 16 15,4 1 12 1,7 0 6-16,2-1 7 16,3 0 0-16,4 2 4 15,-1-4 1-15,-3-4-32 0,1 0-17 16,-3-4-26 0,-8-3-16-16,1-3-10 0,-6 1-7 15,-5-3-8 1,0 2 0-1,-7 2-4-15,-2 3-2 0,-6 3-5 16,-3 4-4 0,-4 4 1-16,-2 0 0 0,2 6-5 15,1 3 0 1,5 4 1-16,4 8-2 0,3 3-5 16,6 3 4-1,1 1 4-15,4 0 0 16,4 0 3-16,3-3 3 15,9-4 4-15,3-5 5 16,8-3 3-16,2-8 4 16,7-2 3-16,-2-4-3 15,3-9-4 1,0-3-1-16,0-7-13 16,-7-8-24-16,-2-8-32 15,-10-8-11-15,-4 0-5 16,-5-3 0-16,-7-2 5 15,-2 4 9-15,-1 7 30 16,-1 0 22-16,-1 7 31 16,-2 2 31-16,0 5 39 15,-2 6 12-15,0 4-13 16,-1 9-23 0,-1 3 6-16,1 2-4 0,5 7-25 15,-2 7-14 1,1 4-26-16,5 6-36 0,-1 11 6 15,5 1 34 1,6-1 4-16,4 7 8 16,6-3-6-16,2 1 21 15,-2 1-7 1,-10-4-35-16,-2 1 13 0,-5-4 21 16,-3-5 30-1,-3-6-73-15,-9 2 8 0,-5-11 28 16,-2-6-22-1,-7-5-34-15,-8-1 15 0,0-7 29 16,0-3-9 0,-2 1 6-16,3-5-43 0,4-1 33 15,1 1 3 1,5 0-7-16,8 1 38 16,4 2-21-16,5-4-29 15,3 8 15-15,3-2 8 0,10 2 11 16,7-3 3-1,7 6-6-15,8-13-21 16,6 5-26-16,1-1-35 16,-1-1 10-1,-2-3 5-15,0 2-29 0,-4-4-13 16,-4-1-8 0,-4 0-6-16,-3 1 10 15,-6 3 24-15,-4 2 21 16,-5 0 17-16,-2 4 27 15,0 2 20-15,-4 0 15 16,0 4 5-16,0-1 2 16,1 3 4-16,1 0 0 15,4 0 0-15,-6 7 4 16,6 2 8 0,3 6 10-16,-2 9 1 0,6 3 5 15,1 3 3 1,3 0-2-16,-3 3-4 15,-4-4 0-15,-2-4-1 16,-7-6-3-16,-1-2-4 16,-3-7-62-16,-1-4-159 15,-5-12-1001 1,-1 6 0-16,-1-7 0 0,3-9 0 16</inkml:trace>
  <inkml:trace contextRef="#ctx0" brushRef="#br0" timeOffset="140864.04">19444 12621 5111 0,'6'0'56'0,"3"0"16"0,1 0 14 16,5 3 7-1,-4 6 7 1,0 3 4-16,0 3 2 0,-4 3 5 15,-1 1 13 1,-5 0-20-16,1-4-25 0,-2-1-15 16,0-6-4-1,0 0 13-15,0-5-4 0,0-3-8 16,0-3 3 0,0-6-2-16,0-6-9 0,0-6-5 15,3-5-12 1,0 0 3-16,4-3-11 0,2 6-23 15,3 2-3 1,3 6-18-16,4 3-2 16,3 3-8-16,-3 3-10 15,5 4 5-15,-2 4-1 16,0 4 5-16,1 3 6 16,2 7 19-1,-3 5-60-15,2 2 101 16,3 6-14-16,-8 1 38 15,-7-1 23-15,-3-2 5 16,-6-2 5-16,-3-5-8 16,-3-4-114-16,0-2-169 15,2-12-1166-15,-1 0 0 16,1-4 0-16,2-6 0 16</inkml:trace>
  <inkml:trace contextRef="#ctx0" brushRef="#br0" timeOffset="141055.92">19932 12674 4703 0,'1'9'69'16,"2"2"15"-16,0 4 7 15,1 3 4-15,-1-2 3 0,-3-3 0 16,0 3-123-16,0-22-1017 15,0 16 0 1,0-8 0-16,3-4 0 0</inkml:trace>
  <inkml:trace contextRef="#ctx0" brushRef="#br0" timeOffset="141258.74">19969 12427 5304 0,'0'-19'179'0,"0"1"53"15,0-6 25 1,0 2 7 0,0 9-8-16,0 4-10 15,0 5-16-15,0 1-138 16,2 6-170-16,6-24-1318 0,3 28 0 16,7-1 0-1,2-2 0-15</inkml:trace>
  <inkml:trace contextRef="#ctx0" brushRef="#br0" timeOffset="141514.72">20205 12322 5390 0,'2'-3'50'0,"-2"2"43"16,0-2 49-16,0 6 37 15,2 6 20-15,-2 7 9 16,3 7 3-1,1 8 5-15,3 7 4 16,-1 1-47-16,4 3 3 16,-6-2-43-16,1 3-51 15,-1-7-74-15,-3 1-122 16,1-8-94-16,-48-25-193 16,41 7-61-1,-6-11-797-15,1 0 0 0,-4-5 0 16</inkml:trace>
  <inkml:trace contextRef="#ctx0" brushRef="#br0" timeOffset="141994.56">20094 12644 4753 0,'-10'-13'166'0,"-3"-4"83"0,-5 2 60 15,5-6 5 1,4 9 20-16,7 2-49 16,-2 7 13-16,7-3 43 15,6 2 10-15,4 0-111 0,11 0-53 16,8-4-84-1,9 1-60-15,1 1-14 16,-2-2-21-16,0-1 49 16,1 1-17-1,-4 0-38-15,-3 1-8 0,0 1-11 16,-7 2-1-16,-3 1-1 16,2 3-8-1,-5 3 10-15,-1 5 3 0,-3 3-5 16,1 8 6-1,-3 6 0-15,0 4-9 16,0 4-2-16,-6-3-20 16,-1-3-36-16,-5-3-82 0,-3-7-66 15,0-5-76 1,0-5-137 0,12-16-887-16,-9 3 0 0,1-11 0 15,-1-6 0 1,3-12 6225-16,-15 10-5225 0,12-17 56 15,-3 4 46 1,0 2 46-16,0 8 57 0,0 5 94 16,0 5 68-1,0 7 72-15,0 3 139 0,0 6-39 16,0 0-161 0,20 6-300-1,-14-1-1078-15</inkml:trace>
  <inkml:trace contextRef="#ctx0" brushRef="#br0" timeOffset="142314.9">20871 12435 4901 0,'-2'-1'63'15,"-4"-2"73"-15,0 1 50 16,-7 1 19-16,-1 1 22 15,-4 6 15-15,-1 1 34 16,-2 5 19-16,8 5 0 16,1 4-75-16,5-1 19 15,5 2-68-15,1-3-42 16,2 0-17 0,7-1-22-16,-2-4-34 0,4-1-110 15,5-1-155-15,4-6-80 16,6-3-256-1,-6-3-804-15,1-7 0 16,-2-4 0-16,-6-5 0 16</inkml:trace>
  <inkml:trace contextRef="#ctx0" brushRef="#br0" timeOffset="142816.12">20914 12499 5050 0,'3'-10'202'16,"4"-1"73"-16,1-1 26 15,1-4 0-15,1 7 12 16,3 7 1-16,2-1-1 15,3 2 3 1,3 2-3-16,2 4-95 0,-1-3-102 16,-1 4-67-1,-1-1-26-15,0 0 0 0,-5-3-12 16,1-2 0 0,-4 0 0-16,3-1-2 15,-3-1 2-15,2-6-8 16,-4 1 3-1,0-1-4-15,-4 2-2 0,-2 1 0 16,-4 2 0 0,1 3 0-16,-1-1 0 0,2 3 0 15,1 5 0 1,1 3 0-16,4 0 0 0,2 2 0 16,4 4 0-1,5-2 0-15,4-2 0 0,0-4 0 16,2-3 0-1,2-1 0-15,-3-6 0 0,2-5 0 16,1-2 0 0,-6-4 0-16,-7-10 0 15,-4-2 0-15,-7-2 0 16,-3 0 0 0,0-2 0-16,-1 4 0 0,-1 6 0 15,-4 4-42 1,-6 5-209-16,-1 4-1328 15,-4 6 0-15,7-2 0 16,0 2 0-16</inkml:trace>
  <inkml:trace contextRef="#ctx0" brushRef="#br0" timeOffset="142954.45">21458 12306 5784 0,'0'2'211'0,"0"-2"23"15,0 0 11-15,0 0-31 16,-5 0-172 0,-7 6-1388-16,-6 2 0 15,-11 1 0-15</inkml:trace>
  <inkml:trace contextRef="#ctx0" brushRef="#br0" timeOffset="146720.21">9818 12608 2223 0,'-3'0'84'0,"0"0"16"16,-4 0 4-1,2 0-2-15,3 0-9 0,2 0-27 16,-1 0-12 0,1-6-619-1,0 6 0-15,-3-1 0 0,0-1 0 16</inkml:trace>
  <inkml:trace contextRef="#ctx0" brushRef="#br0" timeOffset="148917.41">7642 12832 3148 0,'0'0'86'15,"0"-4"42"1,0 3 22-16,0-1 31 16,0-1 13-16,0-1 27 15,0 2 11 1,0 0 16-16,0 0 7 0,0-2-41 15,0 3-41 1,0-1-43-16,0 0-22 0,3 2-42 16,-3 0-2-1,3 0-30-15,0 0-9 0,4 0-14 16,0 0-7 0,6 0-4-16,3 0 1 15,4 0 0-15,2 0 2 16,4 0 11-16,-1 0-10 15,1-1 3-15,-2 1-2 16,5-1-2-16,-4 0-3 16,-1-2 1-1,2 1-1-15,-2 1 2 16,-3-2 1-16,-1 2-4 16,-1 1 0-16,-5-3-4 15,-5 3 4-15,-2 0 1 16,-2-1 0-1,-2 1 0-15,-3 0 0 0,1 0-2 16,-1 0-1 0,0 0 2-16,2-2 0 0,-2 2 0 15,0 0-4 1,1-1-5-16,1 1-23 0,-2 0-25 16,1-2-38-1,1 12-52-15,3-8-108 0,-5 0-762 16,1 0 0-1,1 3 0-15,-2-13 0 0</inkml:trace>
  <inkml:trace contextRef="#ctx0" brushRef="#br0" timeOffset="154378.5">9270 14333 3884 0,'0'-1'87'16,"0"1"27"-16,0-2 14 15,-1 1 20-15,1-1 11 0,-2 2 7 16,0-3 11 0,2 2 16-16,0 0 16 15,0 0-65-15,0-2-2 16,0 0-21-16,0 2-7 15,0-1-28-15,0 2-6 16,0 0-11-16,2 0-6 16,4-1-22-16,2-1-14 15,8 2-13 1,7-1-10-16,3-4-6 16,8 5-7-16,0 0 8 15,3-1-1-15,-3 1 3 16,3 0-6-16,-1 0 9 15,-2-5 2-15,2 4-4 16,-1-2 2 0,-1 0 2-16,1 0-1 15,1-1 3-15,1 1-4 0,0 1 2 16,-1-2 2-16,-3 2-5 16,-3 1-2-1,-3-2 1-15,-2 1 2 0,-4 1-2 16,-3 0-5-1,-2-1-6-15,1 1-7 16,-2-1-16-16,-3 1-32 16,-3 1-44-1,9-3-71-15,-4 3-235 0,-8-2-664 16,-9 2 0 0,0 0 0-16,-21 0 0 0</inkml:trace>
  <inkml:trace contextRef="#ctx0" brushRef="#br0" timeOffset="155263.79">9356 14119 4163 0,'0'-4'60'0,"0"3"33"0,0-2 15 15,0-1 5-15,0 0 0 16,0 4 5-1,0 0 3-15,0 5 6 0,-6 3 1 16,0 6-36-16,-5 4 0 16,1 5-25-1,-4 3-12-15,1 1-4 16,-2 1 2-16,3 0-4 16,-1 0-1-16,2-6-6 15,3 0-1-15,0-6-5 16,4-5-17-1,0-1-4-15,2-5-3 0,1-3 3 16,1-1-3 0,0-1 1-16,1 0-3 0,5 0 0 15,4 0 0 1,6 0-2-16,9 0 0 0,7 0-6 16,3 1 2-1,6 3-4-15,2 2-1 16,-1 4 0-16,1 4 3 15,0 1-1 1,-3 2-2-16,-2 2 3 0,-7-5-2 16,-1 1 4-1,-4-2-2-15,-5-5-2 16,-3 0-12-16,2-1-67 16,1-1-186-16,-3-2-847 0,0-4 0 15,2 0 0 1</inkml:trace>
  <inkml:trace contextRef="#ctx0" brushRef="#br0" timeOffset="155978.66">10909 14228 4733 0,'-6'0'45'16,"-4"0"17"-16,-2 0 13 15,-3 5 6-15,0 1 9 16,2 4 8-16,3 7 4 15,-2 3 6 1,4 2 8-16,2 0-16 0,0 5-16 16,5-1-14-1,-2 3-11-15,3 2-5 16,0-1-7-16,3 2-8 16,1-3-3-1,4-2-4-15,1-3-9 0,9-5-10 16,6-4 1-1,2-3-3-15,10-8-3 0,6-3-11 16,2-2-54 0,7-3-124-16,-5-15-990 0,-3 9 0 15,-9-7 0 1,-8-2 0-16</inkml:trace>
  <inkml:trace contextRef="#ctx0" brushRef="#br0" timeOffset="156415.79">11166 14372 4779 0,'0'-4'71'16,"0"2"1"0,0 0 8-16,5-1 7 0,7 4 5 15,8 5 10 1,4 0 9-16,3 9 12 0,3 1 5 15,-1 6-71 1,-4 1 5-16,-4 0 0 16,-5-2-5-16,-3-1-3 15,-9-5-5-15,-1-3 7 16,-3-3 12-16,2-1 14 16,-5-5 13-16,-3-2 18 15,-4-1 1 1,0-2-2-16,-5-8-4 15,2-6-6-15,2-4 0 16,3-7-18-16,4-2-27 16,4 1-23-16,3 0-24 15,5 3-17-15,1 3-7 16,2 6-24-16,6 0-79 16,0 7-64-16,19 6-347 15,-18 1-719-15,-1 1 0 16,1 2 0-16,0 2 0 15</inkml:trace>
  <inkml:trace contextRef="#ctx0" brushRef="#br0" timeOffset="156863.91">11612 14415 5165 0,'2'0'54'16,"2"-1"15"-16,7-1 7 0,-1-3 1 16,10 0 7-1,0-3 0-15,3-4 5 0,1 1-1 16,-5-2 2 0,-4 1-46-16,-6-1-6 15,-6 2-13-15,-2 3-6 16,-2 2-3-16,-5 1-6 0,-3 4 1 15,-6-2-5 1,-1 3 0-16,-4 3 1 0,3-2-4 16,-1 8 0-1,3 2 1 1,3 5-4-16,3 0 2 0,6 1 2 16,3 0-2-1,0-2 3-15,3 2 0 0,4-4 0 16,7 0 0-1,9-1 2-15,7 0 0 0,3-4-17 16,7-1-88 0,4-3-80-16,-20-3-313 15,23-1-575-15,4-1 0 16,-6-6 0-16,2-1 0 16</inkml:trace>
  <inkml:trace contextRef="#ctx0" brushRef="#br0" timeOffset="157632.22">12223 14346 4692 0,'-6'-9'122'0,"-6"-1"31"16,-1-1 11-1,-8 0 15-15,-2 8 10 0,0 0 8 16,1 6 2 0,3 0 11-16,0 6 15 15,7 4-90-15,2 3-20 16,4 3-25-16,3 1-12 15,1 3-14-15,2-1 2 16,6-3-2-16,3-3-3 16,5-1-6-1,5-8-22-15,8-2-12 0,0-4-16 16,1-7-15 0,-1-1-6-16,-9-6-20 0,1-1-29 15,-8-9-17 1,-2 0-5-16,-6-2-4 0,-2-2 5 15,-1 2 9 1,0 1 19 0,0 8 27-16,0 3 13 0,-1 5 10 15,-2 6 23 1,0 2 4-16,-1 7 14 0,0 4 9 16,4 4 2-1,0 4 0-15,4 5-5 0,6 0-10 16,4-2-4-1,6-1 11-15,4-3-2 0,2-4 7 16,3-6 0 0,-4-1-9-16,4-3-1 0,0-4-5 15,1-6 1 1,-5-3-5-16,1-7 0 0,-9-6-7 16,-7-6-1-1,-7-3-5 1,0-7-6-16,-6 3 5 15,-4-1 3-15,1 1 0 16,-4 4 14-16,3 4 27 0,-3 5 28 16,3 3 3-1,7 10 0-15,-1-1-1 16,1 9-10-16,0-2-2 16,1 7-4-16,2 8-1 15,8 3-16-15,-2 6-34 16,8 6-24-16,-1 5-4 15,2 0 7 1,-1-2 4-16,1 0-14 0,-6-4-63 16,-2-3-99-1,-2-1-66-15,1-4-134 0,-8-8-159 16,-8 1-744 0,-11-5 0-16,-1-3 0 15</inkml:trace>
  <inkml:trace contextRef="#ctx0" brushRef="#br0" timeOffset="158026.93">12366 14398 4214 0,'-10'-4'146'16,"1"-1"31"-16,-1 0 37 15,0 0 15 1,7 0 5-16,5 2-3 0,2-3 2 16,10-1 2-1,2 1-2-15,8-5-103 0,11 2-36 16,7-2-31-1,3-2-20-15,2-2-3 0,1-1-6 16,3-3 12 0,-5 2 0-16,-6 3-1 0,-2 2-2 15,-5 4 1 1,-8 0-2 0,-6 6 3-16,-2 1-18 0,-1-1-11 15,-3 2 0 1,-2 0 7-16,-4 3 20 15,2 2 6-15,-1 5 15 16,-2 2-3-16,-2 4 9 0,0 3 0 16,-4-1 4-1,1 2 1-15,-1-1-6 0,0-2-91 16,0-2-148 0,4-2-167-16,-1-10-1060 15,2 1 0-15,1 0 0 16,2-5 0-16</inkml:trace>
  <inkml:trace contextRef="#ctx0" brushRef="#br0" timeOffset="158528.1">13062 14177 5431 0,'1'0'32'16,"4"0"27"-16,4 0 20 15,0 5 21-15,5 4 3 16,0 3 7-16,0 6 2 16,-1 1 20-16,-3 0 0 15,-1 0-16 1,-6 0-9-16,1-7-27 0,-3-3-5 16,-1-4-4-16,0-1 1 15,0-4-11 1,0-3 2-16,0-3-23 15,0-4 1-15,2-9 3 16,-2-6-9-16,3-6 2 16,2 5-20-16,4-3-17 15,6 6-3-15,4-2 4 16,10 6 0 0,4-1 21-16,7 3 26 0,1 4-5 15,2 5 7 1,-3 4 2-16,-2 4 8 15,-8 6 4-15,-6 5 0 16,-9 6 5-16,-7 2-5 16,-3 7-18-16,-5 1-30 15,-2 1 6-15,-4-2-4 0,-1-2-73 16,1-4-148 0,0-1-243-16,-1-4-970 15,6-9 0-15,1-6 0 16,8-4 0-1</inkml:trace>
  <inkml:trace contextRef="#ctx0" brushRef="#br0" timeOffset="159349.46">13762 14127 5386 0,'-7'0'42'15,"-3"0"17"-15,0 0 7 0,-1 6 5 16,1 2 6 0,3 6 10-16,3 4 6 15,1 3 1-15,3 3 4 16,0-5-19 0,1-1-3-16,4-2 0 0,1-4 10 15,6-6 10 1,5-4-8-16,4 0 0 15,1-8-2-15,-1-4 3 16,2-6-5-16,-9-4 0 16,-1-3-11-16,-9-4-18 15,-2 2-16-15,-2 3-18 16,0 2 2 0,-2 5-7-16,-1 3-7 0,-1 6-5 15,-1-1-6-15,-3 7-5 16,1-1-2-1,4 1-4-15,0 4-8 16,2 5 4-16,1 2-5 0,0 5-1 16,0 4 2-1,1 1-2-15,-1 2 9 16,0 1-5-16,0-2 9 16,0 2 2-1,2-4 12-15,-5 0-1 0,-2-1 9 16,-3-1 1-1,-3 0 4-15,2-2-2 0,-2-4 0 16,2-1 6 0,5-3-14-16,1 1 2 0,0-2-7 15,3-1 0 1,0-2-2-16,0 0-6 16,6-1 0-16,-2-1 8 15,10 1-4-15,1-1 0 16,4 0 2-16,3 3 0 15,2-1 5 1,0 0-1-16,-2 4-7 0,-1 2 2 16,-4 1 1-1,-8 0 0-15,-4 3 7 0,-1-4 17 16,-8 5 26 0,-3-1 28-16,-6 1 4 0,-5 0 11 15,-8-3 8 1,-2 1-1-16,-4-3 1 15,2 0-2-15,4-3-10 16,4-3-47-16,-1-4-165 16,12 0-172-16,1-25-1224 15,7 8 0-15,2-6 0 16</inkml:trace>
  <inkml:trace contextRef="#ctx0" brushRef="#br0" timeOffset="159519.88">13700 14143 5438 0,'0'-24'145'16,"1"-4"36"-16,4-6 13 15,3-4 0-15,2 8-3 16,4 7-18-16,3 6-121 16,2 7-93-16,0-10-1264 15,-7 16 0-15,-3 1 0 16,-4 3 0-1</inkml:trace>
  <inkml:trace contextRef="#ctx0" brushRef="#br0" timeOffset="160234.54">14612 14259 4551 0,'-12'0'30'16,"-3"2"6"-1,-6 3 8-15,-5 3 16 16,7 5 15-16,4 5 13 16,0 6 12-16,6 2 9 0,3 1 8 15,3-1-19 1,3-2-4-16,0-4-4 0,6 0-6 16,0-5-7-1,2-4-12-15,6-1-7 0,4-9-9 16,0-1-7-1,3-1-7-15,-2-7 0 0,-3-5-6 16,-2-5-6 0,-6-8-9-1,-3-5-9-15,-3-2-5 0,-4-2-5 16,-3 3 0 0,-2 6 4-16,-3 5 1 15,-4 8 0-15,-4 7 1 16,3 4 5-16,1 7 4 0,5 7 5 15,6 1 1 1,2 4-11-16,2 3-35 16,8-2-94-16,8-10-1055 15,3 1 0-15,5-3 0 16,4-6 0-16</inkml:trace>
  <inkml:trace contextRef="#ctx0" brushRef="#br0" timeOffset="160768.18">14803 14134 5693 0,'0'-1'64'16,"0"1"81"-16,0-1 18 16,0 5 19-16,0 4 11 15,0 7 7-15,-1 8 4 16,-1 4 8-16,2 3 7 15,-4 3-28-15,4-2-30 16,0 0-71 0,0-3-15-16,0-4-17 0,0-5-10 15,0-3-1 1,0-7 1-16,0-2-6 0,4-5-9 16,1-5 0-1,1-4-6 1,1-4-9-16,3-5-3 0,-3 1-2 15,0 2-2 1,-1 4-10-16,4 1-9 0,1 0-2 16,6 5 2-1,3 1-5-15,-1 1-4 0,1 4 3 16,2 3 0 0,-4 4 7-16,-3 2 4 0,2 7 4 15,-13 2 3 1,-1-1 6-16,-4 4-2 0,-5-2 5 15,-7 0 4 1,3-3-3-16,-4-1 0 0,1-7-7 16,6-3-3-1,-2-4-42-15,1-2-204 0,13-2-219 32,-2-17-1027-32,7 4 0 15,2-5 0-15,12-7 0 0</inkml:trace>
  <inkml:trace contextRef="#ctx0" brushRef="#br0" timeOffset="161015.28">15203 14341 4688 0,'5'2'112'16,"0"3"59"-16,1 4 48 15,3 5 39-15,1 1 30 16,-2 8 10-16,-4 2 38 15,-1 2 12-15,-6 1 8 16,-1-3-78-16,-7 0-40 16,-5-2-55-1,-7 0-91-15,0-4-131 0,-1-5-129 16,0-1-192 0,14-17-1099-16,2 1 0 15,6-10 0-15,4-9 0 16</inkml:trace>
  <inkml:trace contextRef="#ctx0" brushRef="#br0" timeOffset="161173.57">15179 14197 5195 0,'0'-6'29'15,"0"1"-3"-15,4-1-4 16,-1 2-76-16,24-1-304 0,-14 5-614 15,7-2 0 1,-1 2 0-16</inkml:trace>
  <inkml:trace contextRef="#ctx0" brushRef="#br0" timeOffset="162080.29">15442 14215 4203 0,'0'8'85'16,"1"3"34"-16,3 2 27 15,-1 2 14-15,3-4 2 16,1-2 1-16,5-5 1 0,4 0 6 16,2-3 2-1,3-2-64 1,-1-3-18-16,2-5-34 15,-6-2-30-15,-3-3-14 16,-9-1-2-16,-1 0-3 0,-3 1-1 16,-6 3-9-1,-4 3 1-15,-5 3-2 0,-6 4 4 16,-5 5 4 0,-1 8 11-16,1 8 28 0,2 5 45 15,3 4 13 1,2 1 12-16,7 4 8 15,6-3 1-15,3-5 6 16,3-1 2-16,4-5 0 16,5-5-6-16,9-5-36 15,2-5-53-15,9-3-40 16,2-7-43 0,-4-3-45-16,0-7-12 15,-7-3-13-15,-3-8-5 0,-9 1-5 16,-2 3 1-1,-3 0 16-15,-3 7 9 16,0 5 24-16,0 4 30 16,4 4 46-1,-4 7 17-15,3-2 29 16,1 8 5-16,1 5 10 0,5 4 12 16,4 0 13-16,1-1 0 15,1-2 14-15,5-2 11 16,2-5 3-1,0-4 3-15,-2-6-21 0,-1 0-1 16,0-6-16 0,-3-5-13-16,-4-7-23 15,1-7-6-15,-7-7-24 16,3-7-9 0,-3-1-7-16,-1-1-13 0,-5-3 4 15,-1 8 4 1,3 4 24-16,-3 6 9 0,0 6 30 15,0 6 19 1,0 5 10-16,0 3-7 0,0 5 5 16,0 2 22-1,0 8-1-15,0 8-10 0,0 6-16 16,0 9-13 0,0 5-25-16,0 1-15 0,3 0 5 15,4 0 4 1,-4-5-7-16,1-2-18 0,3-3-72 15,12-8-249 1,-24 0-455 0,8-5-638-16,-1-7 0 0,-2-3 0 15</inkml:trace>
  <inkml:trace contextRef="#ctx0" brushRef="#br0" timeOffset="162314.48">15768 14249 5547 0,'-3'-2'149'15,"3"-1"75"-15,-2-1 13 16,10-3 16-16,11 1-2 16,9 1 0-1,6-5 5-15,12-1-4 16,5-1-16-16,0-1-195 15,2-1-228-15,1-15-1315 16,-10 14 0-16,-3-4 0 16</inkml:trace>
  <inkml:trace contextRef="#ctx0" brushRef="#br0" timeOffset="162485.56">16194 14078 5965 0,'-5'0'97'0,"1"2"20"16,-6-2 0-16,3 3-5 16,0-2-86-1,-10 9-180-15,5-8-1102 0,-10 4 0 16,-8 0 0 0</inkml:trace>
  <inkml:trace contextRef="#ctx0" brushRef="#br0" timeOffset="168810.68">7531 12549 4419 0,'0'0'92'15,"0"-2"25"-15,0 2 23 0,0-1 12 16,0-2 20-1,0 3 20-15,0-4 18 0,0 4 13 16,0-2 0 0,0 2-64-16,0 0-26 0,0 0-28 15,0 0-23 1,5 0-8-16,0 2-22 0,2 6-23 16,5 5-13-1,5 4-14 1,-3 2 1-16,0-1-2 0,-1 1 5 15,-2-5 6 1,-3-2 3-16,-3-5 13 0,4-7 18 16,-1 4 4-1,5-8 4-15,3-3 5 0,4-6 5 16,1-5-8 0,3-4 1-16,-6-6 2 0,3-3-5 15,3 0-14 1,0-6-19-16,-1 3 0 15,2-1-9-15,4 2-8 16,-5 0-7-16,-2 4 10 16,-5 5-13-16,-2 4-2 15,-7 7 0 1,-5 3-2-16,0 3 1 16,-3 5-2-16,0 0-7 15,0 2-23-15,0 0-79 16,0 4-84-1,1 2-215-15,-1 5-861 0,-1-1 0 16,-5 1 0 0,-4 0 0-16</inkml:trace>
  <inkml:trace contextRef="#ctx0" brushRef="#br0" timeOffset="173120.08">8930 15376 4740 0,'-3'0'79'0,"0"0"21"15,3 0 13 1,-2 0 10-16,1 0 12 0,-1 0 12 15,2 0 26 1,-1 0 31-16,-2-2 13 16,2 2-61-16,-1 0-8 15,1-1-21-15,-3 1-10 16,3 0-9-16,-2 0-9 16,1 0-11-1,1-2-28-15,1 2-26 16,0 0-16-16,0 0-5 15,0 0-6-15,0 0 0 16,0 0-6-16,6-2 2 16,7 2-3-16,4-3 4 15,9 2-3-15,7-2-3 16,1-1 2-16,3-3 2 16,0 5 0-16,1-1-2 15,-2 0 2-15,0 0-4 16,2 1 6-1,-5-2-9-15,-5 3 6 16,-5-2 2-16,-5 2 2 16,-6-1-4-1,-6 1 1-15,-3 1 1 0,-3-2 1 16,2 2 1 0,-2 0-8-16,0 0 11 0,0 0 2 15,1 0 4 1,-1 0 4-16,0-1 14 0,0 1 11 15,0 0-2 1,3 0 2-16,-3 0-2 0,0-1 2 16,0 1-28-1,0 0-121-15,0 0-81 16,0 0-147-16,0-1-1011 16,0 1 0-16,0 0 0 15</inkml:trace>
  <inkml:trace contextRef="#ctx0" brushRef="#br0" timeOffset="183925.6">6618 14631 3266 0,'-3'-2'70'0,"3"0"12"16,-3-1 18 0,0 0 16-16,1 0 33 0,0 0 27 15,2 0 25 1,-2 1 39-1,2 0 23-15,0-2-39 16,0 2-5-16,0 0 2 16,0-1-5-16,-1 2-9 15,1 1-35-15,0 0-28 16,0 0-33-16,0 0-44 16,0 0-17-16,1 0-11 15,3 0-4-15,1 0-5 16,7 0-10-16,4 0-4 15,4 0 12-15,9 0-2 16,1 0 14 0,6 0 4-16,6 1-5 0,0 2 1 15,8-1-7 1,3 0-9-16,4-1-2 0,-2 2-3 16,3-3-6-1,-6 2 1-15,-3-2 0 16,0 0 4-16,-4 0 15 15,-1 0 3-15,-3-2 1 16,-4 2 5-16,-5 0 1 16,-3-4-1-1,-4 4-6-15,-7-2 6 0,-4 2-7 16,-5-2-2 0,-1 2-16-16,-4 0-7 0,-4 0 9 15,3 0 9 1,-3 0 15-16,0 0 11 0,3 0 9 15,-6 0 0 1,3 0 1-16,3 0 7 16,-3 0-8-16,0 0 1 15,0 0-21 1,0 0-21-16,0 0-23 0,0 0-61 16,0 0-80-1,0 2-64-15,0 0-57 0,0 2-112 16,0-4-977-1,-6 3 0-15,2 0 0 16,-3-3 0-16</inkml:trace>
  <inkml:trace contextRef="#ctx0" brushRef="#br0" timeOffset="191424.72">20732 13899 5183 0,'-6'-2'22'16,"2"2"15"-16,-8 0 9 15,0 0 8-15,1 4 12 16,-1 6 13-16,-2 1 10 15,5 10 8-15,-1 2 20 16,2 6 19-16,-1 3 17 16,6 0-2-1,3 0-5-15,0 1 2 0,3-2-10 16,6-3-6 0,5-3 7-16,9-5-13 0,5-2-101 15,5-5-169 1,4-8-1244-1,1-3 0-15,-1-3 0 0</inkml:trace>
  <inkml:trace contextRef="#ctx0" brushRef="#br0" timeOffset="193930.93">19998 14255 3752 0,'0'-3'64'16,"0"-1"23"-16,-2 0 16 0,1-1 16 15,1 3 16 1,-2-2 12-16,1-1 8 0,-2 4 5 16,1-3 4-1,1 3-42-15,-4 0-19 0,0 1-25 16,-3-2-12 0,-1 4-20-1,-1-2-13-15,-3 2-15 16,2 2-7-16,1 3-6 15,1 3-3-15,1 1-3 0,4 0 1 16,1 0 1 0,3 2-4-16,0-4 5 0,0 0-1 15,1-2 1 1,4 0 2-16,3-5 1 16,2 1 1-16,4-3-1 15,3 0-2-15,-3-3 2 16,2 1 1-16,-5-1 0 15,0-2-2-15,-1-4 3 16,-4 1 0-16,-3 0-1 16,-3-3 0-16,0 4 0 15,0 2-4-15,0 1 1 16,-4 1-4 0,-2 3-11-16,-5-1-24 15,1 1-41-15,0 3-47 16,0-2-81-16,3-10-794 15,0 13 0-15,1 0 0 16,3-3 0-16</inkml:trace>
  <inkml:trace contextRef="#ctx0" brushRef="#br0" timeOffset="195146.9">21215 14044 4617 0,'0'-7'112'0,"-1"2"5"0,-4-5 7 16,-3 0 4 0,-5 3 4-16,-5 1 2 0,-6 4 0 15,-5-1 0 1,-8 3 1 0,1 0-72-16,-5 3-37 0,0 3-5 15,1 5-7 1,5 2-3-16,10 3-6 0,3 2-1 15,12-1 0 1,7 1-2-16,3-5 3 16,6 2-1-16,8-2 0 15,8-6 2-15,3-2 2 16,6-3 0-16,3-2 0 16,-1-4 1-16,-2-3 2 15,-5-5 1-15,-2-4-2 16,-4-5-2-16,-4 1 1 15,-5-4-2 1,-4-1 1-16,-3 0-3 16,-4 0 4-16,2-2-2 15,-2-3-1-15,0 1 11 16,-2 1 21-16,-1 3 25 16,2 7 9-16,-2 4-1 15,-1 4-6-15,1 8 2 16,3 0 3-16,-3 4-6 15,3 5 6-15,0 7-14 16,0 6-19 0,6 5-26-16,1 6-10 0,3-2-5 15,5 1-69 1,0-1-68-16,9-1-106 0,0-16-1012 16,2 6 0-1,-1-7 0-15,4-7 0 16</inkml:trace>
  <inkml:trace contextRef="#ctx0" brushRef="#br0" timeOffset="195584.32">21482 13949 4180 0,'-14'-2'101'16,"-5"-1"38"-16,-4-2 13 0,-6 3 11 15,5 4 4 1,5 2 5-16,2 2 1 0,6 6 1 16,4 4 1-1,4 1-65-15,2 3-33 0,2-7-37 16,2 1-11 0,8-3-10-16,1-4-2 15,7-2-8-15,6-4-2 16,2-1-4-1,-2-4-2-15,-1-5-6 16,-4-3 0-16,-4-6-6 16,-6-5-4-16,-9-4 2 0,3 2-4 15,-8 0 7 1,-5 0 2-16,-5 6 4 16,-7 5 1-16,-6 2 2 15,2 7 4-15,2 3 4 16,0 4-18-16,10 2-52 15,7 3-81-15,19-3-977 16,-4 4 0 0,2-1 0-16,8-3 0 0</inkml:trace>
  <inkml:trace contextRef="#ctx0" brushRef="#br0" timeOffset="195914.86">21671 13674 4708 0,'0'-8'152'0,"0"-5"69"16,0 1 30-16,0-1 9 16,0 7-4-16,0 5 16 15,0 5 20 1,0 5 14-16,0 7 9 0,0 8-109 15,2 10-25 1,1 2-68-16,0 5-27 0,3-2-10 16,3 1 9-1,5-5-18 1,-1 0-24-16,4-5-71 0,-1-5-134 16,1-5-102-1,2-2-186-15,-2-13-947 0,-6 2 0 16,-3-5 0-1,-5-4 0-15</inkml:trace>
  <inkml:trace contextRef="#ctx0" brushRef="#br0" timeOffset="196129.34">21552 13922 4920 0,'0'-2'68'0,"0"1"16"0,8-2 7 16,10 1 0-1,6-1 3-15,15 0-7 0,8-2-61 16,6-1-152 0,-1-1-941-16,-6-5 0 0,-7-1 0 15</inkml:trace>
  <inkml:trace contextRef="#ctx0" brushRef="#br0" timeOffset="196479.93">21888 13440 4586 0,'0'-7'132'0,"0"-3"4"0,0 2 15 16,6 1 24 0,6 4 55-16,14 6 38 0,7 7 17 15,17 5 21 1,0 7 7-16,4 13-110 16,-2 8-1-16,-5 7-1 15,-7 3-5-15,-10 2-26 16,-10-1-48-1,-8 0-32-15,-6-6-34 0,-9-4-40 16,-4-5-100-16,-7-5-152 16,2-4-433-16,-10-2-700 15,-4-6 0 1,2-9 0-16,3-8 0 0</inkml:trace>
  <inkml:trace contextRef="#ctx0" brushRef="#br0" timeOffset="197653.21">23537 13520 5546 0,'-2'0'4'0,"-1"-2"-1"16,-2 2 4-16,1 2 7 16,4 9 10-16,-2 5 6 15,2 9 5-15,0 5 4 16,6 2 5-16,5 0 1 16,2-5 0-1,4-1 3-15,9-6 4 0,-2-4 2 16,1-7 0-1,2-4 2-15,-2-5 6 0,2-5-1 16,-2-7-3 0,-1-5-2-16,-5-4-10 0,-9-8 7 15,-6 0-3 1,-1-2-12-16,-4 8-10 0,-4 0-6 16,2 5-12-1,-1 6-6 1,-5 6-7-16,0 3-5 15,3 6 11-15,0 4-12 16,1 7 0-16,10 0 6 0,1 5 4 16,6 5-3-1,7-2 9-15,5 1 4 0,9-4 6 16,1-2 13 0,-3-5-5-16,2-5 8 0,-3-4-1 15,-6-3-5 1,-4-4 2-16,-3-4 4 0,-7-5-9 15,-2-6-1 1,-4-8 0-16,-4-6-13 0,-6-2 9 16,-6-3 0-1,-6 5-1-15,0 2-10 16,-8 8-61-16,3 6-80 16,7 7-129-1,-8 5-1037-15,18 4 0 0,9 1 0 16,9-5 0-1</inkml:trace>
  <inkml:trace contextRef="#ctx0" brushRef="#br0" timeOffset="198101.2">24246 13472 4989 0,'1'2'66'0,"2"1"42"16,4-1 40-16,4 2 19 16,8-2 17-16,0-2 0 15,5 0 13 1,1 1 4-16,1-4 1 16,-3-3-14-16,2-5-40 0,-5 0-30 15,-7-5-45 1,-3-2-21-16,-8 0-13 15,-4 0-3-15,-8 4-14 16,-2 1-12-16,-4 7 1 16,-4 1-14-16,-6 5 3 15,2 5-20-15,3 2 2 16,2 7 6 0,2 6-1-16,3 8-3 0,8 0 0 15,2 4 16 1,1 1-3-16,10-6 13 0,4 3 5 15,11-4 8 1,7-5 7-16,13 0-21 16,12-8-120-16,8-1-172 15,1-1-1064 1,5-3 0-16,3-7 0 0</inkml:trace>
  <inkml:trace contextRef="#ctx0" brushRef="#br0" timeOffset="198719.81">25481 13250 5022 0,'-20'-4'73'16,"-8"1"13"-1,-7 3 13-15,-7-2 13 16,6 7 4-16,5 3 38 16,5 7 20-16,6 6 8 0,8 3 2 15,8 6-44 1,1-1-24-16,4 1 5 0,7 0 0 15,5-8-7 1,3 2 6-16,9-6-34 0,5-4-9 16,3-7-8-1,0-5-9-15,-4-4-16 0,0-5-40 16,-4-4-76 0,-7-6-51-1,-6-4-18-15,-4-4-9 0,-5 0-4 16,-2 4-5-1,-2 3 0-15,-2 6 7 0,1 3 9 16,-1 5 45 0,-6 3 61-16,-1 2 44 0,2 6 15 15,4 4 7 1,1 3 51-16,1 6 17 0,5 1 17 16,5 1 10-1,2-3 12-15,5 2 2 16,9 0-11-16,5-1-126 15,2-5-86-15,19-7-409 16,-15 1-742-16,5-7 0 16,-5-7 0-16,-2-9 0 15</inkml:trace>
  <inkml:trace contextRef="#ctx0" brushRef="#br0" timeOffset="198997.44">25887 13198 5260 0,'-7'-5'50'15,"-2"-1"10"-15,-5 3 8 16,-1 1 12-16,0 6 34 16,0 8 37-16,2 9 20 15,-1 3 15-15,8 6 12 16,0 5-38-16,3-3-12 15,3 0-2-15,3-2-10 16,0-3-10-16,6-4-125 16,11-7-126-1,5-3-196-15,10-9-1000 16,1-3 0-16,-1-9 0 16,1-10 0-16</inkml:trace>
  <inkml:trace contextRef="#ctx0" brushRef="#br0" timeOffset="199264.03">26130 13230 5183 0,'-11'0'70'0,"-2"0"19"16,-4 4 12-1,-1 5 28-15,6 6 17 0,2 7 13 16,3 6 25-1,6 0 23 1,-2 2 33-16,6-3-40 0,5-1-13 16,2-2-15-1,8-5-31-15,5-4-175 0,11-5-176 16,-1-6-1182 0,5-4 0-16,1-8 0 0,-2-9 0 15</inkml:trace>
  <inkml:trace contextRef="#ctx0" brushRef="#br0" timeOffset="199514.54">26300 13261 4690 0,'0'7'60'0,"-2"3"5"16,2-1 5-16,0 4 3 16,0-5 5-16,0-2 7 0,2-4 4 15,-2 0 0 1,3-2-48-16,0 0-133 0,0-13-957 16,3 10 0-1,-2-1 0-15,-1-1 0 0</inkml:trace>
  <inkml:trace contextRef="#ctx0" brushRef="#br0" timeOffset="200333.33">26444 13232 5282 0,'0'0'87'16,"0"0"101"-16,0 2 35 16,0 3 17-16,0 2 14 15,0 0 6-15,2 2 11 16,1 0 12-16,3-2 13 15,5-2-54 1,2-2-32-16,2-2-102 16,5-1-35-16,-1-4-17 15,-2-4-14-15,-1-2-6 16,-2-5-19-16,-5-3-20 16,-6 0-21-16,1 0-2 15,-4 4-7-15,-4 3-5 16,-3 4-3-16,-6 4-4 15,-6 3-1 1,-5 5 2-16,-2 6 7 0,2 5 8 16,0 6 11-1,10 4 11-15,4 1 14 0,7 1 5 16,3-3 8 0,6 0 14-16,6-5 5 0,2-1 6 15,11-6-11 1,8-3-48-16,8-4-152 15,9-4-69-15,2-16-1275 16,0 8 0 0,2-10 0-16,-8-2 0 0</inkml:trace>
  <inkml:trace contextRef="#ctx0" brushRef="#br0" timeOffset="200682.76">26940 13102 4898 0,'-9'-6'116'0,"-2"-1"18"16,-3 0 14-16,-3 2-2 16,6 1 7-16,-1 6 6 0,8 3 35 15,0 2 17 1,8 3 6-16,3 4-84 0,6 2-20 16,3 0-12-1,9-1-14 1,2 2 3-16,2-3-4 0,-4 1-3 15,-1-1-32 1,-10 0-13-16,-6-3 36 0,-5-1 21 16,-8-1 12-1,-12 1-4-15,-4-2 1 0,-4 1-1 16,-4-2-4 0,1-1-2-16,11-6-3 0,5 3-99 15,9-3-223 1,27 0-349-16,-6-5-867 0,8-5 0 15,8-8 0 1,10-7 0-16</inkml:trace>
  <inkml:trace contextRef="#ctx0" brushRef="#br0" timeOffset="201071.69">27308 13008 5538 0,'-7'-2'50'0,"-2"-1"11"0,-5 1 2 16,-2 1 1 0,1 7 10-16,4 4 3 15,5 2 24-15,5 3 30 16,1 0 3-16,4 4-25 16,7-5-7-16,4 0-11 15,7 3-2-15,8 1 5 16,2 0-9-16,-2 1-3 15,2 1-24 1,-11-1-23-16,-6 1 4 0,-9-2 27 16,-6 0 31-1,-9 1 20-15,-10-2 1 16,-10 0-8-16,-6-2 1 16,-4-1-1-16,1-3 0 15,10-3-7-15,5-1-114 16,23-2-721-16,-4-3-723 15,5-4 0-15,5-11 0 16,3-9 0 0</inkml:trace>
  <inkml:trace contextRef="#ctx0" brushRef="#br0" timeOffset="202234.41">28326 13039 5590 0,'9'0'78'0,"0"0"76"16,8 2 29 0,-1 7 19-16,-2 2 8 0,-2 6 3 15,-2 5 4 1,-1 0 0-16,-3-3 5 0,-3-2-31 16,1-4-35-1,-4-5-61-15,0-7-27 0,0 1-19 16,0-7-11-1,0-6-7-15,0-8-5 0,0-9-1 16,4-8-11 0,3-4-3-16,1-2-12 0,7 3-12 15,3 7-14 1,6 5 5 0,12 11 1-16,5 7 6 0,7 3-5 15,2 9 5 1,-4 6 3-16,-11 4 3 15,-5 9 5-15,-12 6 3 16,-9 0 13-16,-4 4 8 16,-4-6-3-16,-4 0 6 15,-4-7 11-15,-5-3-2 16,1-7 6-16,-3-4-1 16,0-5-2-16,3-5-6 0,8-2-6 15,1-11-14 1,4-5 2-16,4-7-21 15,6-6-2 1,5 2-13-16,2 5-1 16,7 6-9-16,4 9-1 0,6 8-3 15,3 3-4 1,-3 7 8-16,3 5 16 16,-4 6 19-16,-2 5 0 15,-7 3 12-15,-8 4-2 16,-6 2 12-16,-6-3-7 15,-3 2-50-15,-11 0-163 16,-5-5-174-16,-8-7-1092 16,-2 4 0-16,3-10 0 15,10-7 0-15</inkml:trace>
  <inkml:trace contextRef="#ctx0" brushRef="#br0" timeOffset="202666.72">29327 12959 5414 0,'6'5'63'16,"7"-3"41"-16,8 4 38 15,4 0 6-15,8-1 14 16,4-4-5-16,3-1 3 15,-3 0 0 1,-2-2-16-16,-5-5-44 0,-7-2-69 16,-10-2-61-1,-4-5-42-15,-6-1-9 0,-9 3-15 16,-3 2 3 0,-8 0-4-16,-4 8 4 15,-9 2 14-15,0 4 23 16,0 5 47-1,3 6 38-15,7 2 21 0,7 9 30 16,7 3 34 0,4 1 19-16,7 0 12 0,6 1 8 15,8-3 12 1,7-6-11-16,5-2-96 16,2-5-144-16,11-4-267 15,-11-6-991-15,-7-4 0 0,-4-8 0 16,-2-10 0-1</inkml:trace>
  <inkml:trace contextRef="#ctx0" brushRef="#br0" timeOffset="203285.61">29762 12872 5392 0,'9'-1'59'0,"2"-1"26"15,2 2 55-15,7 3 48 16,2 9 24-16,-3 7 25 0,0 6 8 15,-1 6 9 1,-4 4 4-16,-5 1-26 0,-2-4-19 16,-6-4-20-1,1-9-50-15,-2-3-47 16,0-8-25-16,-2-5-25 16,2-11-7-16,0-5-11 0,-1-8-7 15,1-11-5 1,0-8-10-16,3 2-8 15,0 5-17-15,6 1-8 16,7 10-3 0,6 9 1-16,5 7-2 15,6 0-4-15,3 12 4 16,0 3 9-16,-1 7 1 0,-7 3-7 16,-8 6 18-1,-5 0 11-15,-6 0 5 16,-6 0 9-16,-3-6 5 15,0-2 10-15,-3-4 2 16,-6-4-7-16,-1-6 2 16,-1-3 6-16,2-5-4 15,4-7-6-15,4-6-17 16,5-5-27-16,4-9-13 16,1-2-5-16,3-3-15 15,6 6-2-15,2 6 1 16,-1 6 3-1,4 8 5-15,5 8 12 16,0 3 28-16,0 8 41 16,-1 8 10-16,-1 2 1 15,-2 7 11-15,-6 5 0 16,1 2-1 0,-6-3-2-16,-6-1-41 0,-4-3-176 15,-3-3-178 1,0-8-1175-16,0-3 0 0,-1-5 0 15</inkml:trace>
  <inkml:trace contextRef="#ctx0" brushRef="#br0" timeOffset="203786.65">30644 12602 5426 0,'0'-11'232'15,"0"0"40"-15,0-3-4 0,0 7-1 16,0 6 11 0,0 13 4-16,-3 9 8 15,3 12-1-15,-3 9 2 16,3 4-149-16,0 3-82 0,-2-5-42 16,1-5 6-1,1-5-1-15,0-9-9 0,0-7-6 16,0-7-6-1,0-6 0-15,3-3-2 16,0-8 3-16,6-6-3 16,1-6 0-16,4-2 0 0,0-4-6 15,1 6-15 1,4 4-7-16,1 12 9 16,4-3-11-16,6 10-2 15,3 4 2 1,0 8 3-16,2 4-3 0,-6 10-2 15,-7 0 22 1,-10 1 31-16,-7 5 7 0,-10-7-9 16,-12-1 11-1,-8-1 2-15,-8-10-2 16,-8-1-3-16,-1-8 3 16,4-2-160-1,10-4-263-15,10-3-1131 0,12-8 0 16,6-9 0-16</inkml:trace>
  <inkml:trace contextRef="#ctx0" brushRef="#br0" timeOffset="204490.57">30933 12922 5286 0,'4'0'68'15,"1"4"62"-15,3 0 80 16,2 0 30-16,7-1 14 16,5-1 3-16,3-2 8 15,3-5-6-15,4-1 11 16,-7-4-39-16,-1-5-49 16,-10-8-73-16,-4 2-73 15,-7-2-32-15,-1 3-10 16,-4 5-10-1,-4 4-11-15,-4 7 7 16,-7 2-11-16,-7 8 31 16,-6 9 32-16,3 7 22 15,6 3-6-15,4 7 1 16,8 2-4-16,5-2 8 16,4-4 3-16,7 0-2 15,7-8 1-15,11 0-23 16,13-8-20-16,12-5-14 15,5-4-113 1,-3-6-103-16,-4-9-51 0,-9-4-28 16,-12-10-1-1,-6-7 12-15,-7-2 36 0,-7-3 42 16,-5 5 89 0,-1 8 68-16,-1 10 121 0,0 3 91 15,0 8 58 1,0 4 50-1,2 9 14-15,-2 3-2 0,2 9-31 16,1 5-42 0,2 6-89-16,3-1-66 0,1-2-8 15,-2-2 12 1,2-8-7-16,-1-7-23 0,-4-5-11 16,8-4-11-1,3-7-5-15,5-8 0 0,7-7 0 16,3-9 0-1,-1-13 0-15,-5-10 0 0,0-2 0 16,-6 0 0 0,-6 4-66-16,-6 12-176 15,6 12-322-15,-12 11-899 16,0 9 0-16,3 5 0 0,-3 2 0 16</inkml:trace>
  <inkml:trace contextRef="#ctx0" brushRef="#br0" timeOffset="204896.03">32060 12626 5847 0,'0'-7'241'0,"0"0"-3"15,-4 1-4 1,-8 1 4-16,-3 6 0 15,-9 7 0-15,-5 8-4 16,1 7 5-16,5 5-3 16,3 1-177-16,11 4-59 15,2-4 5-15,7-2 8 16,4 0 0-16,8-2-12 16,8-1-4-1,-2-2-13-15,9-3-1 16,-6-1 1-16,-7-5-5 15,-4-3 21-15,-7-1 9 16,-1-5-3-16,-14 2-6 16,-10-2 14-16,-11 1 4 15,-13 1 15 1,-10 1-3-16,-4 2 3 0,1 3-143 16,31 6-656-16,-34 2-687 15,2 5 0-15,2 0 0 16,4-6 0-1</inkml:trace>
  <inkml:trace contextRef="#ctx0" brushRef="#br0" timeOffset="206186.84">23166 15134 5180 0,'-6'-4'66'0,"-8"0"26"15,-10-4 19 1,-4 6 24-16,-4-2 8 0,-7 10 24 16,3 3 2-1,5 7 3-15,2 2 2 16,9 4-50-16,13 2-13 16,-1-2-23-1,10 0-16-15,7-5-14 0,7-1 3 16,13-9-15-1,7-2 4-15,9-5-1 16,5-8-1-16,1-7-11 16,-7-4 0-16,-10-6-37 0,-8-5-44 15,-16-3-16 1,-10 1-14-16,-13 0-9 16,-10 7-11-1,-9 2-8-15,-8 6 3 16,-7 11 18-16,2 5 2 0,3 2 29 15,10 5 43-15,10 4 6 16,11 1-6-16,5-1 3 16,12 1 13-16,11-3 3 15,10-4 3 1,11-2-12-16,11-5 1 16,2-6-4-16,-1-10-6 15,-2-6-26-15,-7-4-8 16,-5-11-24-16,-9 2-10 15,-9-5-1 1,-7 1-1-16,-8-1 3 0,-6 0 7 16,-6 4 15-1,-5 4 14-15,-4 6 28 16,-3 10 18-16,4 9 24 16,3 4 2-16,3 6 3 0,8 4-1 15,1 8 6 1,7 5 16-16,2 6-2 0,8 10-1 15,5 4 2 1,6 7 3-16,4 6-6 16,-2 10 20-16,-1 1 2 15,-3 3 2 1,-5 3-4-16,-5-3-19 0,-6-5-4 16,-5-2-1-1,-3-6-10-15,-6-6-8 0,-2-6-34 16,-6-7-97-1,-3-9-93-15,-16-9-1136 0,12-8 0 16,-2-6 0 0</inkml:trace>
  <inkml:trace contextRef="#ctx0" brushRef="#br0" timeOffset="206399.83">23138 15240 5570 0,'8'-6'29'16,"14"-4"18"-16,12-5 9 0,17-1 22 16,17-9 16-1,16 0 4-15,14-6 0 0,7-2-74 16,6 1-234 0,-5 0-966-16,-12-2 0 15,-19-1 0-15,-10 2 0 16</inkml:trace>
  <inkml:trace contextRef="#ctx0" brushRef="#br0" timeOffset="206636.51">24208 14689 5721 0,'0'-3'46'16,"0"2"39"-1,0-1 57-15,0 5 30 0,1 8 12 16,8 7 7-1,5 8-2-15,1 12 7 16,11 1 3-16,-1 9-45 16,-1-1-11-16,3-1-125 15,-6-1-150-15,-3-6-105 16,-4-5-202-16,-7-7-887 16,-8-9 0-16,-8-8 0 15,-5-6 0-15</inkml:trace>
  <inkml:trace contextRef="#ctx0" brushRef="#br0" timeOffset="207236.98">23892 14962 5395 0,'-11'-11'104'16,"7"5"73"-16,15-2 17 15,-14-2-26-15,17 4 8 16,16 7 8-16,11-10-1 15,2 5 7 1,27-3-9-16,4-4-168 0,-1 4 43 16,-6-5-106-16,-9 2-69 15,-11-2 18-15,-7 3-6 16,-10-2-9-16,-10 2 7 16,-3 2-6-16,-5 2 13 15,-2-2 68 1,-1 4-26-16,2 1 86 0,-3 4 92 15,0 3 40 1,3 5 3-16,0 6 2 0,2 6-2 16,-2 6-8-1,4 4 14 1,-8-1 0-16,2-3-13 0,-2-2-51 16,-2-8-40-1,-2-7-5-15,2-3 1 0,-2-5-1 16,3-6-2-1,-1-9 1-15,5-4-13 0,-1-6-4 16,3-4-5 0,8 1 0-16,4 2-1 0,3 4-27 15,4 3-7 1,8 5 0-16,-4 6-1 0,1 4 6 16,-4 5-5-1,-7 6 0-15,-4 7 0 16,-7 3 0-16,-8 8 0 15,-3 1 0 1,-7 2 0-16,-12-1-145 0,-1 1-128 16,3-8-242-1,-9-5-936-15,7-8 0 0,4-7 0 16,9-9 0 0</inkml:trace>
  <inkml:trace contextRef="#ctx0" brushRef="#br0" timeOffset="207669.33">25129 14827 5310 0,'6'4'82'0,"6"1"38"15,3 2 38-15,8-1 42 16,-1-1 9-1,11-4 9-15,2-2 7 16,4-4 3-16,6-3 14 16,-6-4-66-16,-6-3-30 15,-6-2-31-15,-8 1-42 16,-13-1-43-16,-1 0-12 16,-6 4-15-16,-12 3-8 15,-6 6-10-15,-5 4-10 16,-7 4 1-1,-4 6 12-15,7 3 0 0,2 8 9 16,5 6 2-16,7 0 5 16,10 6 14-16,0-3-2 15,8 1 9-15,6-4 20 16,16-4 20-16,16-2-23 16,18-9-146-1,18-5-198-15,9-5-1151 16,10-8 0-16,-4-9 0 15</inkml:trace>
  <inkml:trace contextRef="#ctx0" brushRef="#br0" timeOffset="208015.75">26548 14591 5564 0,'-13'-6'41'15,"-7"1"11"1,-7 2 10-16,-4-2 23 0,2 5 31 16,0 8 28-1,1 5 24-15,2 5 18 0,5 7 18 16,3 5-32-1,9 4 5-15,4 0-11 16,5-2-1-16,11-1-22 16,11-4-20-16,7-4-27 15,10-4-32-15,12-5-147 16,-1-5-129-16,15-5-270 0,-9-14-908 16,-1 1 0-1,1-6 0-15,-11-11 0 16</inkml:trace>
  <inkml:trace contextRef="#ctx0" brushRef="#br0" timeOffset="208245.32">26839 14477 5853 0,'-6'-13'254'16,"-2"-1"-1"-16,1 1 1 0,-1-1-1 15,8 9 1 1,0 5-1-16,0 9 1 0,0 10-1 15,3 8 1 1,3 9-198-16,3 9-56 0,6 3 0 16,4 2-143-1,1 0-170-15,6-2-127 16,6-3-1019-16,7-7 0 16,3-13 0-1</inkml:trace>
  <inkml:trace contextRef="#ctx0" brushRef="#br0" timeOffset="208714.83">27289 14591 5948 0,'-14'-11'174'15,"-4"-1"25"-15,-7-1 14 0,-7 4 13 16,7 4 13-1,-1 11 1-15,0 5-1 0,7 3 1 16,2 3-1 0,5 6-152-1,6 1-22-15,5 0-24 0,1-5-14 16,6-1-13 0,4-4-16-16,7-5-40 0,8-2-61 15,5-7-100 1,5-3-31-16,1-10-28 15,-3-7-13-15,-3-3 1 16,-7-5 5-16,-6 0 16 16,-7 3 39-16,-4 3 128 15,-4 7 131-15,-1 4 103 16,-2 5 32 0,1 2 33-16,0 4 21 0,1 4 4 15,-1 6 6 1,0 1-10-16,5 6-28 0,1 3-91 15,4 1-124 1,5 3-163-16,3-2-118 0,5-16-1182 16,1 9 0-1,5-11 0-15</inkml:trace>
  <inkml:trace contextRef="#ctx0" brushRef="#br0" timeOffset="209120.02">27740 14277 5798 0,'-6'-15'149'15,"-4"-3"21"1,-4 2 6-16,-4 2 2 0,-6 9-5 16,5 14 2-1,-1 7 3-15,5 9 9 0,3 5 0 16,8 3-117-1,0 3-28-15,8-4-21 0,2 0 1 16,4-4 3 0,5-1 8-1,3-2-6-15,3-2-1 0,5-4-3 16,-5 1-4 0,-6-4-5-16,0 0 1 0,-9-7-1 15,-3 1 2 1,-7-1 4-16,-9 0 5 0,-8-2 15 15,-9 5-4 1,-7 0 1-16,-4-2 5 0,5 1-3 16,4 0-10-1,11-3-189-15,12-1-111 0,24-10-1244 16,-6 3 0 0,15-2 0-16</inkml:trace>
  <inkml:trace contextRef="#ctx0" brushRef="#br0" timeOffset="209578.55">28379 14197 5740 0,'-11'-3'51'16,"-4"0"26"-1,-6 2 11-15,-6 1 6 0,3 6 10 16,1 7-7 0,5 5 7-16,2 2 11 15,7 4-1-15,3-2-36 16,4-4-16-16,2 1 3 16,6-3 5-16,5-1 13 15,7-4-10 1,7 3 4-16,5-2-2 15,2 2-9-15,1 1 3 16,-4-1-7-16,-4 3 2 16,-5-2-34-16,-4 3-6 15,-10-1-12-15,-1-3 38 16,-11 1 24 0,-8 0-5-16,-13-2-2 0,-10 1-1 15,-10-2 9 1,-9-1-3-16,-4-1 5 0,6 2-12 15,9-3-5-15,7-1-284 16,14-5-1365-16,13 5 0 16,7-8 0-1</inkml:trace>
  <inkml:trace contextRef="#ctx0" brushRef="#br0" timeOffset="209728.37">28206 14536 5424 0,'0'-3'-8'16,"9"-1"-361"-1,-15 2-640-15,-7-3 0 16,-3 5 0-16,-11-1 0 0</inkml:trace>
</inkml:ink>
</file>

<file path=ppt/ink/ink1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20:02.039"/>
    </inkml:context>
    <inkml:brush xml:id="br0">
      <inkml:brushProperty name="width" value="0.05292" units="cm"/>
      <inkml:brushProperty name="height" value="0.05292" units="cm"/>
      <inkml:brushProperty name="color" value="#FF0000"/>
    </inkml:brush>
  </inkml:definitions>
  <inkml:trace contextRef="#ctx0" brushRef="#br0">11499 5273 3931 0,'0'0'62'16,"0"0"29"0,0 0 24-16,0 0 22 0,0 0 12 15,0 0 11 1,0 0 12-16,0 0 7 15,2 0 5-15,1 0-28 16,-2 0-27-16,1 0-30 16,2 0-24-16,-1 0-21 15,2 0-11-15,3 0-7 16,6 0-10 0,5 0-5-16,6 0-2 15,7 0-5-15,10 0-1 16,6 0 4-16,11 0-1 15,1 0 0-15,5 0 1 16,1 0-5-16,-1 0-2 16,0 0-3-16,-1 0-3 15,-7 0-1 1,-2 0 2-16,-8 0-3 0,-4 0 0 16,-9 0-1-1,-5 0 0-15,-7 0-1 0,-1 0 2 16,-5 0 0-1,-6 0 1-15,1 0 0 0,-7 0 2 16,-1 0 6 0,-1 0 5-16,-2 0 10 0,0 0 6 15,1 0 2 1,-2 0 2-16,2 0 1 0,-1 0-25 16,0 0-52-1,0 0-61 1,0 0-190-16,0 0-862 0,-3 0 0 15,-4 3 0 1</inkml:trace>
  <inkml:trace contextRef="#ctx0" brushRef="#br0" timeOffset="3093.28">7409 10047 5408 0,'2'0'34'0,"4"0"3"15,2-2 8 1,1-4 9-16,4-7 10 0,2-3 4 15,2-7 5 1,1-7 2-16,2-1 2 0,0-5-26 16,-3 2 4-1,3-5 10-15,-8 0 3 16,1-1 2-16,-4 3 10 16,-1-2 9-16,-5 2 8 15,3 0 10-15,-5 5 24 16,1 1 29-1,-2 3-2-15,1 7 8 0,-1 5 0 16,0 3-10 0,0 6-21-16,0 2-18 0,0 2-13 15,0 6-9 1,-1 2-24-16,-1 6-34 0,-1 6-4 16,-1 9-19-1,3 6-12-15,1 7-1 16,0 4 1-16,0 5 4 15,5 2 1 1,1 1-11-16,5-1 3 0,1-1-4 16,11-8 0-16,4-3-25 15,-2-5-126 1,10-14-118-16,1-2-188 16,-1-8-986-16,-2-9 0 15,-5-9 0-15,-5-8 0 16</inkml:trace>
  <inkml:trace contextRef="#ctx0" brushRef="#br0" timeOffset="3552.06">7928 9837 4904 0,'0'6'81'15,"0"0"9"-15,4-2 10 16,5 2 7-16,0-1 5 16,9-5 4-16,5 1-1 15,4-4 2-15,0-3 2 16,2-6-62-16,-7 0-17 16,-5-7-6-1,-7 2-9-15,-4-1-6 0,-3 3 5 16,-3 2 1-1,-3 1 16-15,-1 3-2 16,-8 4-8-16,0 3-3 16,-9 4 4-16,2 3 10 0,0 6 21 15,4 6 14 1,0 7 7-16,9 1 11 0,3 6-4 16,3 0 10-1,6 2 13-15,3-3-6 0,9-1 4 16,4-6-26-1,11-5-148 1,5-6-109-16,8-7-221 0,0-5-928 16,-5-10 0-1,-5-8 0-15,-12-4 0 0</inkml:trace>
  <inkml:trace contextRef="#ctx0" brushRef="#br0" timeOffset="4042.74">8320 9758 5610 0,'0'-1'23'0,"0"1"10"16,0 1 7-16,2 3 8 15,3 6 5-15,6 3 5 16,5 8 3-16,0 4 7 16,4 1 0-16,-1 4-16 15,-3-2 4 1,-6-4-5-16,-1-3-6 15,-8-5 9-15,1-9 2 16,-2-3 2-16,0-1 2 16,-5-6 3-16,1-10 1 15,-5-5-1-15,0-7 1 16,-3-9-2-16,4-1-4 16,2-2-8-16,2 2-9 15,4 5-12-15,7 5-8 16,7 3-6-1,10 5-5-15,12 3 2 0,10 6-9 16,6 2 2 0,3 3 4-16,1 3-2 0,-6 6 2 15,-5 5 13 1,-10 4 7-16,-10 6-2 0,-11 8 11 16,-7 2-2-1,-7 3-3 1,-7-2-7-16,-4 0-8 0,-5-2-89 15,0-5-104 1,-1-3-164-16,7-38-1005 16,4 22 0-16,5-9 0 15,7-9 0-15</inkml:trace>
  <inkml:trace contextRef="#ctx0" brushRef="#br0" timeOffset="4832.07">9056 9661 5636 0,'-1'-5'101'15,"-5"-1"15"1,-6 0 7-16,-2 5 23 0,-8 1 6 16,-4 7 6-1,2 6-8-15,0 9 14 0,1 3-4 16,10 2-68-1,4 3-25-15,6-4-1 16,1-1 1-16,5-6-18 16,5 0 1-16,5-10-5 15,8-3 15-15,5-3-12 16,1-9-1-16,2-3-11 16,-4-7-9-1,-4-5-25-15,-8-5-13 0,-3-2-2 16,-6-3-13-1,-4 4 4-15,-1 3-8 0,-6 5-7 16,-1 5-2 0,0 7 1-16,-1 4-4 15,5 3 0-15,-1 3 1 16,4 5-6 0,1 5-13-16,1 5-37 0,-1 7-30 15,0 3-11 1,0 5 1-16,-4 0 0 0,-7 0 13 15,-2 1 11 1,-5-4 6-16,-2-5 4 16,3-2 18-16,1-7 32 15,4-2 31-15,2-3 15 0,2 0 2 16,3-6-1 0,4-1-2-16,1-1-3 15,6-1-4-15,7 1 0 16,4-2-4-1,9 2 4-15,13 3 0 0,1 1 1 16,4 3 5 0,0 2 3-16,-5 5 2 0,-5 2 4 15,-11-2 6 1,-11 2 27-16,-7 1 35 16,-10-1 44-16,-14 1 24 15,-10-1 55-15,-9-1 32 0,-10 1 23 16,-3-6 0-1,0-2-2-15,5-5-3 16,5-4-26-16,9-4-34 16,11-4-110-1,9-7-186-15,12-11-242 0,10 17-1135 16,8-36 0-16,9-10 0 16,5-7 0-1</inkml:trace>
  <inkml:trace contextRef="#ctx0" brushRef="#br0" timeOffset="5109.68">9269 9412 5580 0,'0'-11'241'0,"0"0"25"15,0 0 1 1,0 0-1-16,0 6 6 0,0 8 3 15,1 6-1 1,1 7 1-16,4 8 0 16,4 10-137-16,7 7-104 15,4 4-26-15,-1-1 1 0,7 2-1 16,-6-4-38 0,-2-3-128-1,-5-3-99-15,2-4-131 0,-8-18-1083 16,-5 6 0-1,-2-6 0-15</inkml:trace>
  <inkml:trace contextRef="#ctx0" brushRef="#br0" timeOffset="5813.7">9106 9732 5487 0,'-3'-4'97'16,"-3"-2"87"0,5 1 12-1,-2-2 4-15,13 3 2 0,7-1 0 16,11-2 1 0,13 0 1-16,15-2 0 0,7-1-79 15,0-1-82 1,-1-2-142-16,-4 1-32 15,-8-3-7-15,-5-2-3 16,-10-1 2-16,-9 4 0 16,-7 0 9-16,-8 4 40 15,-8 2 60-15,-3 3 60 16,1 2 42-16,-1 1 30 16,0 2 13-16,6 2 6 15,-2 6 6-15,2 3 8 16,4 5-9-16,-1 8-37 15,4 2-33 1,-1 4-12-16,2-2 12 16,-2 0-8-16,-4-8-17 15,2-2-1-15,-7-5 12 16,-2-6-2-16,-1-4 9 16,0-3-7-1,0-4-4-15,0-8-3 0,2-4 1 16,-1-5-2-1,4-8 7-15,3 0 0 0,2 2-27 16,2 4-4 0,9 3-10-16,0 6 6 0,12 3 8 15,3 4 9 1,8 4 5-16,6 2-1 0,5 4 1 16,0 4-5-1,-3 5 7 1,-5 2-2-16,-10 8 0 15,-10 3-5-15,-8 2-9 16,-13 5-9-16,-5-6-205 0,-7 6-304 16,-7-3-993-1,-14-5 0-15,0-8 0 16,-16-2 0-16</inkml:trace>
  <inkml:trace contextRef="#ctx0" brushRef="#br0" timeOffset="6976.26">7662 10990 5983 0,'0'-1'32'16,"0"-1"1"-1,0 4 26-15,0 3 24 16,0 8 25-16,2 9 34 15,1 5 9 1,2 7 3-16,1 2 1 0,4 6-37 16,-4-4 8-1,3 1 1-15,-3-6-29 0,1-2-16 16,-3-11-26 0,0-3-29-16,-4-7 28 0,2-4-5 15,-2-4-7 1,4-7 5-16,-1-7-4 15,5-6 6-15,4-1 3 16,3-7-11-16,4 2-3 16,4 3-4-16,3 0-32 15,8 4 3-15,2 5 6 16,3 2-9 0,2 6 5-16,1 3-8 15,-3 3 2-15,-9 9 4 16,-6 3 5-16,-7 5-1 15,-12 8 2-15,-1 2 3 16,-13 4 1 0,-6-3-4-16,-7 2 3 0,-5-3 0 15,-2-7-2 1,2-3-10-16,5-7-186 0,12-7-220 16,6 5-1110-1,4-23 0-15,7-12 0 0,7-9 0 16</inkml:trace>
  <inkml:trace contextRef="#ctx0" brushRef="#br0" timeOffset="7317.51">8253 11124 5129 0,'7'0'87'0,"6"0"32"15,3 0 76 1,5 7 61-16,1 1 19 0,3 6 19 15,-3 7 4 1,2 2 10-16,-7 1 0 0,-4-2-58 16,-4-1-24-1,-4-6-33-15,-2-1-76 0,-3-7-61 16,0-4-18 0,0-2-19-16,-2-4-5 15,-1-5-10-15,-1-9 1 16,2-5-5-16,1-8 0 15,2-7 0-15,8-4-82 16,8 5-148-16,7 1-135 16,3 13-1137-16,-1 1 0 15,1 4 0 1,-3 2 0-16</inkml:trace>
  <inkml:trace contextRef="#ctx0" brushRef="#br0" timeOffset="7679.97">8805 11119 4300 0,'3'3'146'15,"2"1"40"-15,1-4 33 16,7 2 30-16,-2-4 11 16,5-5 7-1,2-4 4-15,2-4 1 0,-3-6 4 16,-1 0-104-1,-8-2-28-15,-2-1-29 16,-5 4-4-16,2 7-27 16,-6 1-16-1,-3 9-2-15,-3 3-4 0,-6 6-3 16,0 4-4 0,-3 7-1-16,4 3-10 0,7 8-11 15,5-1-25 1,-1 2 0-16,8-3 2 0,5-2-40 15,7-3-143 1,10-3-59-16,23-7-256 0,2-7-835 16,8-4 0-1,7-4 0-15,2-11 0 0</inkml:trace>
  <inkml:trace contextRef="#ctx0" brushRef="#br0" timeOffset="8096.36">9433 11012 5282 0,'-16'-6'80'16,"-9"-1"28"0,-8 0 50-16,-6 2 62 0,0 2 29 15,0 6 16 1,5 2 9-16,0 4 16 0,4 5 2 16,7 8-61-1,5 0-13-15,3 2-29 16,10 0-50-16,4-5-61 15,4-1-30-15,6-4-15 16,6-4-10-16,6-6-15 16,9-2-2-16,5-8-57 15,1-5-84 1,-2-7-78-16,-3-3-16 16,-4-8-2-16,-11-4 3 0,-2-1 6 15,-5 2 17 1,-6 6 85-16,-2 5 32 15,1 9 50-15,-2 5 95 16,0 4 94 0,0 7 21-16,0 5 13 0,2 6 1 15,4 4 4-15,4 3-22 16,4 3-119 0,7 0-187-16,6-3-158 0,1-2-1135 15,11-5 0 1,7-8 0-16</inkml:trace>
  <inkml:trace contextRef="#ctx0" brushRef="#br0" timeOffset="8661.32">9806 10909 5106 0,'-9'-10'152'15,"-6"-6"81"-15,-8 0 79 16,-5-4 7-16,-4 5 0 15,-1 8 0-15,0 3 1 16,3 1-1-16,-2 7 0 16,7 5-107-16,1 3-44 0,8 4-82 15,5 8-79 1,6 0-7-16,2 2 0 0,6-1 0 16,6-2 0-1,10-4 0-15,7-2 0 0,10-9 0 16,5-4 0-1,2-7 0-15,-3-8-2 16,-6-5-24-16,-4-7-9 16,-6-9-10-1,-6-5-8-15,-7-9 6 0,-6-4 0 16,-4-2 12 0,-4 0 23-16,0 2 12 15,-3 11 2-15,3 7 24 16,-4 5 9-16,2 11 10 15,2 5 8 1,1 4-6-16,2 6 0 16,0 3-12-16,0 9-23 15,3 7-12-15,2 9 0 0,4 9 0 16,0 3 0 0,8 5 0-16,1 1 0 0,-1-5 0 15,2-2 0 1,-1-6-28-16,-3-5-206 15,3-7-231-15,3-23-1027 16,2 9 0-16,4-9 0 16,1-7 0-16</inkml:trace>
  <inkml:trace contextRef="#ctx0" brushRef="#br0" timeOffset="8949.59">10133 10451 5706 0,'0'-6'243'16,"0"-2"13"-16,0 0-2 0,0 1 8 15,0 5 4 1,0 6 0-16,3 6 1 0,0 7-1 16,4 8 0-1,5 6-177 1,2 6-67-16,5 5-11 0,1 2 1 15,-2-2-7 1,0-2-24-16,-4 1-174 0,-1-8-119 16,10-4-294-1,-11-5-806-15,-3-9 0 0,-3-8 0 16,0-6 0 0</inkml:trace>
  <inkml:trace contextRef="#ctx0" brushRef="#br0" timeOffset="9578.74">10065 10693 5055 0,'-6'-7'187'16,"-3"-1"43"-16,4 1 24 16,1-2 1-1,4 4 4-15,4 5 7 16,10-2 13-16,6 0-1 15,10-4 1-15,13 1-179 16,8-5-165-16,0 2-77 16,0-5-61-16,-2-2-15 15,-6-3-4-15,-8-1-7 16,-5 0-11-16,-9 4 15 16,-4 1 30-1,-13 3 84-15,-1 2 103 16,-3 5 32-16,0 4 38 15,2-3 24-15,1 6 21 16,3 5 24-16,0 2 15 16,4 7 4-16,3 5-24 15,-2 6-29-15,0 1-3 16,1 0 7 0,-4-6-4-16,-5-1 9 0,0-7-10 15,-3-6-2 1,0-5-5-16,0-1-5 0,0-8 7 15,0-2 9 1,0-5 7-16,-3-8-7 0,3-5 6 16,0-1-12-1,0 1-10-15,6-2-20 0,0 8-14 16,13 3-13 0,5 4-12-16,9 5-6 0,7 3-7 15,2 4 0 1,4 6-4-1,0 3-4-15,0 9-3 0,-3 5-1 16,-9 6 1 0,-13 7 1-16,-10 3-2 0,-11 3-263 15,-14 2-1322 1,-11 2 0-16,-13-8 0 0,-10-7 0 16</inkml:trace>
  <inkml:trace contextRef="#ctx0" brushRef="#br0" timeOffset="10634.78">9080 12146 4913 0,'-4'-9'124'15,"-11"0"36"1,-9-4 60 0,-6 4 62-16,-9 1 29 15,-10 6-1-15,-6 2 10 16,-1 6 1-16,2 1-10 15,7 11-86-15,8-1-30 16,15 8-35-16,7 2-53 0,11 2-58 16,11 2-24-1,6 0 2-15,11-3-9 0,8-4-2 16,6-3 10 0,9-7-10-16,4-7 2 15,-3-5 0-15,1-10-8 16,-2-9-3-16,-4-10-5 0,-8-10-2 15,-6-9 0 1,-12-11 0 0,-8-5-9-16,-5-5-7 15,-7-2-2-15,-6 4 15 16,-2 6 3-16,-3 9 0 0,-1 9 0 16,4 10 0-1,1 10 0-15,6 6 0 16,2 5 9-16,3 9 7 15,1 2 1-15,5 12-13 16,1 6-4-16,10 10 0 16,1 9 0-1,8 5 0-15,2 4 0 16,5 3 0-16,0 0 0 0,1 0 0 16,0 0-46-1,-1-3-208-15,4-11-261 0,-5-5-960 16,-5-13 0-1,-8-11 0-15,-1-13 0 16</inkml:trace>
  <inkml:trace contextRef="#ctx0" brushRef="#br0" timeOffset="11051.02">9400 12037 5006 0,'6'6'88'0,"5"3"16"16,2 3 6-16,5 2 6 0,1-5 14 16,5-6 10-1,2 0 10-15,1-7 14 16,0-3-2-16,-1-4-61 16,-5-4-14-1,-5-7-14-15,-8-3-11 0,-3-2-3 16,-4-2-22-1,-4 2-3-15,-6 4-18 0,-4 6-2 16,-1 4 2 0,-9 8-1-16,3 3 1 0,1 5 22 15,3 9 15 1,2 4 21-16,5 8 27 16,6 8 8-16,0 5 16 15,9 4-9-15,6-1 13 0,6-2-4 16,6-3-13-1,11-6-156-15,4-4-127 16,12-8-188-16,2-9-1062 16,-4-10 0-16,0-11 0 15,-9-11 0-15</inkml:trace>
  <inkml:trace contextRef="#ctx0" brushRef="#br0" timeOffset="11552.27">9886 11946 5892 0,'0'-3'56'16,"-3"3"33"-16,3 3 29 16,0 4 35-16,0 8 29 15,3 11-5-15,6 8 7 16,6 4 10-16,2 5 3 16,5 1-43-1,-1-4-7-15,-4-2-20 16,-4-9-30-16,-7-6-15 15,-3-10-29-15,-1-7 4 16,-8-6-6-16,-2-9-11 0,-5-6-2 16,-4-11-6-1,-9-10 0-15,1-12-13 16,-2-8 1-16,1-3-20 16,9 2 0-1,1 7 0-15,10 7 0 0,3 12 0 16,11 5 0-1,8 6 0-15,7 5 0 0,7 2 0 16,7 5 0 0,1 5 0-16,-3 3 0 0,-8 7 0 15,-9 8 0 1,-6 7 0-16,-9 5 0 0,-12 9 0 16,-5-2 0-1,-7 3 0-15,-6-2 0 0,-6-6 0 16,3-6-8-1,3-3-205 1,9-8-205-16,7-7-1092 0,6-4 0 16,4-10 0-1,6-14 0-15</inkml:trace>
  <inkml:trace contextRef="#ctx0" brushRef="#br0" timeOffset="11818.81">10220 11561 5792 0,'0'-5'113'16,"0"2"13"-16,0 1 53 16,0 6 40-1,3 7 30-15,5 9 2 16,2 6 1-16,5 7-1 15,3 6 0-15,0 3-113 16,5 0 0-16,-4 1-39 16,1-1-248-16,-2-5-196 15,-1-2-1167 1,-3-9 0-16,-4-9 0 0,-7-10 0 16</inkml:trace>
  <inkml:trace contextRef="#ctx0" brushRef="#br0" timeOffset="12597.71">10053 11822 4953 0,'-3'-1'87'0,"0"-1"4"16,1 1 7-16,1-2 11 15,1 3 5 1,6 0 3-16,9 0 8 0,5 0 1 16,10 0 5-1,10 0-72-15,4-3-5 0,1-4-5 16,0-2-4 0,-3-5-7-16,-1-4-9 0,-8 0-4 15,-6-6-3 1,-4 3-2-16,-5-4-3 0,-3 2 8 15,-6 2 41 1,1 3 76-16,-2 5 6 16,-1 3 16-16,2 6 21 15,4 1 4 1,5 5-4-16,2 5 2 0,5 5-4 16,0 3-15-1,2 6-45-15,4 6-72 0,0-2-10 16,1 1-20-1,-2-2-17-15,-2-8-4 0,-4-3 0 16,-1-7 0 0,-5-6 0-16,0-9 0 15,-6-5 0-15,-3-8 0 16,-4-3 0-16,-2 0 0 16,-3 1 0-16,0 5 0 15,0 5 0-15,0 8 0 16,7 4 0-1,7 2 0-15,4 8 0 0,4 2 0 16,5 1 0 0,2 6 0-16,7-5 0 15,5-1 0-15,1-5 0 16,5-3 0 0,-3-8 0-16,-1-6 0 0,-7-7 0 15,-7-4 0-15,-12-10 0 16,-10-7 0-16,-11-4 0 15,-6-3 0 1,-8 1 0-16,0 5 0 0,-4 5 0 16,2 12 0-1,4 7 0-15,-1 9-82 16,5 7-329-16,1 6-1128 16,-4-1 0-16,2 7 0 0,-5-6 0 15</inkml:trace>
  <inkml:trace contextRef="#ctx0" brushRef="#br0" timeOffset="14602.96">8113 13574 4783 0,'0'-2'85'16,"-3"0"21"-16,3 0 3 16,0-1 0-1,0 3 3-15,3-1 9 16,5-2 5-16,9 0 5 15,9-2 1-15,8-2-53 16,13 0-28-16,6-1-17 16,6-3-4-16,13-1 3 15,9-6 4 1,11 0-7-16,7-2-6 0,2-2 0 16,-3 0-1-1,0-3 0-15,-5 0-3 0,2 1 0 16,-3 2 0-1,4 0 5-15,2 0-15 0,-2 1 8 16,0 1-2 0,2-3-7-16,2-1 2 0,5 1-9 15,5-2 8 1,4 1-9 0,-1-1 0-16,-1 1-6 15,-4 2 3-15,-4 1-12 16,-2-1 0-16,2 1 0 15,-2 1-12-15,2 0 7 16,-2-4-7-16,1 2 5 16,-4-4-1-16,-1-1 0 15,0 2 6-15,0 3 3 0,0 0 0 16,1 0 3 0,-1 1 9-16,-2 0 0 15,-4-2 1-15,-5 3 1 16,4-3 0-16,1 2-1 15,1 3-2-15,3 0 2 16,0-1-1 0,-3 1 3-16,-1-2-2 15,-9 4 1-15,0 0-3 16,-9-1 2-16,-5 5-1 16,-4-1 2-16,-4 2 1 15,-4 2 2-15,-3-3 18 16,-5 3 28-1,-5 0 12-15,-12 1 0 0,-10 2 9 16,-7 1 20 0,-9 2 19-16,-6 2 4 0,0 1-6 15,0 0-3 1,-3 0-146-16,-10-3-242 0,3-4-1037 16,-2 8 0-1,-10-1 0-15,2 0 0 0</inkml:trace>
  <inkml:trace contextRef="#ctx0" brushRef="#br0" timeOffset="18699.07">9558 14277 5440 0,'0'-15'118'0,"1"0"104"0,1-2 53 15,-1-1 5 1,-1 5 1-16,4 8-1 0,-2 2 0 15,4 2 1 1,3 5-1 0,8 7-53-16,6 8-63 0,4 9-107 15,4 11-51 1,8 6-6-16,-1 2 0 0,-1-1 0 16,3-4 0-1,-3-8 0-15,-4-6 0 0,-4-6 0 16,-6-8 0-1,1-6 0-15,-5-6 0 0,1-9 0 16,-2-7 0 0,-3-14 0-16,-3-5 0 0,-6-14 0 15,-3-12 0 1,-2-5 0-16,-2-4 0 16,-2 3 0-16,0 8 0 15,3 14 0-15,-3 13 0 16,0 10 0-1,3 10 0-15,0 8-62 16,0 6-157-16,3 9-54 0,6 6-95 16,10 2-150-1,8 5-832-15,10-1 0 0,5-10 0 16,3-1 0 0</inkml:trace>
  <inkml:trace contextRef="#ctx0" brushRef="#br0" timeOffset="19819.03">10683 14116 4522 0,'-1'-4'132'0,"-2"0"15"0,-10 1 18 16,-4 0 4 0,-4 6 16-16,-9 7 6 15,-3 5 9-15,2 8 4 16,4 7 1-16,3 6-81 15,8-2-41-15,8 3 2 16,6-6 0 0,2-4 2-16,11-4-2 0,4-8 0 15,9-4-2 1,8-6 3-16,6-8-11 0,2-2-29 16,-1-7-38-1,-2-6-40-15,-9-7-50 0,-5-6-18 16,-13 0-26-1,-5-5-13-15,-10 3-7 0,-8 1-1 16,-10 5 11 0,-9 4 25-16,-10 5 41 15,-4 6 26-15,-5 5 37 16,4 5 14 0,0-1 14-16,10 6 12 15,7-3 0-15,10 4-7 16,9 1 14-16,7 2 20 15,10 5 19-15,10 0 8 16,8 2 11-16,8-4-3 0,10-2-2 16,6-5 3-1,1-1 4-15,-4-8-7 16,0-5-24-16,-6-4-45 16,0-6-26-16,-7-7-18 15,-5-4-9-15,-6-3 1 16,-2-3-6-16,-9-3 8 15,-4-1 8 1,-3 3 70-16,-3 3 31 0,-3 6 53 16,3 6 8-1,-3 7 8-15,0 7-4 16,-4 8-2-16,4 4 5 16,2 8-14-16,-1 10-13 15,2 8-62-15,6 9-22 16,7 7-33-16,6 2-7 15,10 2 0-15,8 1 0 16,10-2 0 0,0-4 0-16,2-3 0 0,0-11 0 15,0-4 0 1,-8-11 0-16,-2-9 0 0,-8-6-14 16,-6-7-10-1,-7-9-22-15,-6-7-6 0,-7-2 4 16,-3-6 6-1,0 3 14 1,-4 1 14-16,-2 6 10 0,2 7 4 16,-1 7 13-1,-1 1 11-15,-1 5 22 0,4 0 7 16,1 7-6 0,0 3-5-16,3 4-14 0,4 7-14 15,8 5-9 1,7 1-5-16,5-3 0 15,4-1 0-15,4-7 0 16,2-3 0-16,-1-6 0 0,-2-8 0 16,-3-5 0-1,-4-9 0-15,-4-5 0 16,-5-6 0-16,-5-11 0 16,-7 1 0-16,-4-6 0 15,-8 2 0-15,-12 5 0 16,-3 6 0-1,-3 10 0-15,-8 8 0 16,-2 7-39-16,4 6-169 16,8 2-130-16,12 15-191 15,5-7-886-15,5 0 0 16,8-3 0-16,2 1 0 16</inkml:trace>
  <inkml:trace contextRef="#ctx0" brushRef="#br0" timeOffset="20480.07">11767 13834 5444 0,'6'3'55'0,"5"4"13"16,1 4 33-16,2 6 41 15,3 2 13-15,0 5 10 16,1 0 5-16,-2-2 6 15,0-3 8-15,-5-4-22 16,-7-3 4-16,-1-7-5 16,-3-3-32-1,0-7-39-15,0-7-7 0,0-7-13 16,0-6 3 0,0-4-9-16,3-1-8 0,3 2-16 15,5 3-23 1,8 8-7-16,6 5-3 15,9 8 6-15,2-1-9 16,2 10 4-16,0 3-7 0,-6 9 3 16,-5 2 0-1,-7 6-2 1,-8-1 8-16,-5 1 8 0,-5-6 10 16,-1-2 3-1,-4-5 6-15,-1-6-2 0,-7-3-1 16,1-4 1-1,-4-9 0-15,1-4-1 0,0-5-4 16,9-12-7 0,0-7-11-16,2-2-7 0,4 1-5 15,6 3 0 1,5 6 0-16,9 5 0 16,7 8 0-16,7 4 0 15,3 7 0-15,0 3 0 16,2 3 0-16,-4 9 0 15,-6 5 0-15,-1 4 0 16,-6 4 0 0,-8 3 0-16,-5 2 0 15,-7-2-14-15,-2 0-152 16,-2 0-162-16,-6-4-192 16,-1-10-912-16,-3-4 0 15,1-6 0 1,-1-11 0-16</inkml:trace>
  <inkml:trace contextRef="#ctx0" brushRef="#br0" timeOffset="20928.15">12698 13689 5304 0,'13'4'80'15,"2"0"53"-15,5 1 50 16,7 1 18-16,0-5-1 16,3 0 5-16,0-3 9 15,0-4-6 1,-3-3 7-16,0-4-61 0,-6-6-11 16,-1-6-49-1,-10-2-48-15,-2-4-14 0,-5 0 0 16,-1 4 1-1,-2 3-9-15,-5 6 12 0,-1 6 1 16,-3 6-6 0,-4 4-9-16,-7 8 1 0,2 9-8 15,-3 10 11 1,6 10 10-16,5 3 5 16,5 3 14-16,3 2-5 15,5-4-6 1,6-2 1-16,5-8 6 0,4-4-7 15,9-6 7 1,9-7-14-16,5-8-96 0,7-6-292 16,5-3-1196-1,1-6 0-15,-6-7 0 0</inkml:trace>
  <inkml:trace contextRef="#ctx0" brushRef="#br0" timeOffset="21184.21">13370 13385 5699 0,'-6'6'90'16,"2"5"73"-1,-3 8 46-15,2 9 12 16,5 4 16-16,5 5 11 15,3 1 5-15,3-1 0 16,11-5-15-16,4-2-153 16,8-8-308-16,16-3-1271 15,-5-10 0-15,1-8 0 16,-3-8 0-16</inkml:trace>
  <inkml:trace contextRef="#ctx0" brushRef="#br0" timeOffset="21482.74">13704 13161 5806 0,'7'-6'97'0,"6"1"54"15,7-1 46-15,13 2 30 16,12 5 14-16,5 10 4 0,2 5 1 15,1 12-1 1,-1 6 1-16,-6 9-71 0,-9 9-27 16,-13 0-53-1,-11 1-46-15,-16 2-31 0,-13-1-185 16,-8-3-263 0,-9-7-1087-16,-3-12 0 0,0-11 0 15,0-11 0 1</inkml:trace>
  <inkml:trace contextRef="#ctx0" brushRef="#br0" timeOffset="28330.84">6075 8878 4648 0,'0'0'32'0,"0"9"-122"16,-5-1 5-16,2 3-20 15,-39 4 112-15,36 1 54 16,3-4 35-16,6 7 7 16,6 2 6-16,38 8-37 15,-28 13 17 1,-2 8 127-16,-2 16 1 0,0 9 24 15,3 11-108 1,1 5-54-16,3 3-29 16,9 2-9-16,8-1-4 15,0 4-3-15,5 1-1 16,1 3 7-16,2 3-5 16,-4 7-4-1,4 4 1-15,-3 16 14 0,-2 7 2 16,-3 5-3-1,5 3-2-15,1-6-11 0,6-8 4 16,0-7-6 0,5-8-3-16,-2-7-1 0,0-1-3 15,2-1-23 1,-6 7 3-16,1 2 7 0,0 6 3 16,-3-2 4-1,2-4-6-15,-2-5-9 0,2-9 1 16,-7-8 9-1,1-7-2-15,-5-6 12 16,-1-5-12-16,-2-4-1 16,3-1-2-1,2-1-7-15,1 4-2 16,3 2 1-16,-1 3 5 16,2 0-2-16,-4-3-1 15,2-3 2-15,-3-5 0 16,-2-7 1-16,-3-3 2 15,6 1 7-15,-4 3 2 16,2 3 0-16,2 3-4 16,-2 4 0-16,2 4 1 15,0 0 0-15,2 1 2 16,1-2-3 0,3-1 1-16,-2-4-5 0,-2 1 4 15,-5-6 0 1,-1 5 12-16,-2-6-6 15,-3-2 5-15,-1-1-1 16,-4-3 5 0,-3-5 3-16,-1-1 6 0,-3-2 17 15,0-4-2 1,-3-4 8-16,3 0-13 0,-4-6 8 16,1-1-4-1,1-4-12-15,-2 1 4 0,1 2-10 16,0 2 3-1,-2-1-9-15,0 1 1 16,0-1-6-16,-1-1 7 16,1 1-3-16,4-2-2 0,-5 1 8 15,5-2-4 1,-2 0 8-16,1-4-9 0,-2-5-4 16,1-2 0-1,-4-6 7 1,-1-4-17-16,-2-2 2 15,2-1 6-15,-2-1 5 16,2-1-6-16,5-1 5 0,5-2-5 16,-2 2 8-1,6-1 6-15,3-3-1 16,5-1 9-16,1-3-6 16,3 0-7-16,0-6-4 15,5-1 3-15,-1-5-9 16,7-1 3-16,-2-5-5 15,5 0-9-15,-2 0-6 16,5-1 0-16,6-4 0 16,5 2 0-1,2-3 0-15,8-1 0 0,1-2 0 16,5-3 0 0,3-3 0-16,2-2 0 15,6-2 0-15,4-2 0 16,6 0 0-16,0-1 0 15,3 5 0-15,-2-3 0 16,2 5 0 0,-5-1 0-16,1 4 0 0,2-4 0 15,-4 5 0 1,3 2 0-16,-1-4 0 0,-2 2 0 16,-3-2 0-1,-4 0 0-15,-3 0 0 0,1-5 0 16,2 3 0-1,-1-1 0-15,2 1 0 0,-5 0 0 16,-7 4 0 0,-5-1 0-16,2-2 0 15,-3-4 0-15,5 3 0 16,3-4 0 0,2-1 0-16,-2 4 0 0,0-1 0 15,-4 1 0 1,-5 7 0-16,2-5 0 0,-1-1 0 15,2 4 0 1,2-6 0-16,1 3 0 0,2 0 0 16,-3 3 0-1,-7 0 0-15,-6 0 0 16,-2 4 0-16,-5-2 0 16,-3-3 0-16,1 5 0 15,-2-3 0-15,0-1 0 16,-7 1 0-16,3 0 0 15,-2 1 0 1,-4-2 0-16,1 6 0 16,-1-2 0-16,-1 2 0 15,-4 0 0-15,2 1 0 16,-4-1 0-16,0 3 0 16,0-2 0-1,4 1 0-15,0-2 0 0,1 4 0 16,-3 0 0-1,-3 1 0-15,-5 2 0 16,-5 1 0-16,-5 4 0 16,-4 0 0-16,-1 0 0 15,-10 0 0-15,2 1 0 16,-5 0 0-16,-2-1 0 0,-1 0 0 16,-3 0 0-1,0-2 0-15,0 1 0 0,-3-2 0 16,-4-6 0-1,-2-1 0 1,-5-4 0-16,-4-8 0 0,-3-8 0 16,2-4 0-1,-5-6 0-15,0-3 0 0,-3-3 0 16,-5-1 0 0,0-3 0-16,1-3 0 0,-4-4 0 15,2-3 0 1,0-4 0-16,1-4 0 15,0-3 0-15,2 0 0 16,-1-2 0-16,-2 1 0 16,-5-2 0-16,-5 2 0 15,3 2 0-15,-2-2 0 16,3 5 0-16,4 2 0 16,5 1 0-1,0 1 0-15,-1 1 0 0,1-2 0 16,-4-6 0-1,0-5 0-15,-4-1 0 0,2-3 0 16,-8 3 0 0,2 1 0-16,0 7 0 15,1 8 0-15,-1 1 0 16,-1 1 0-16,-4-3 0 16,-4-3 0-16,-3 0 0 15,1-4 0-15,-3 2 0 16,4 0 0-1,5 4 0-15,0 1 0 0,5 0 0 16,2 1 0 0,0-2 0-16,0-2 0 15,-1-3 0-15,-6-1 0 16,3-1 0-16,3 3 0 16,1 1 0-16,3-4 0 15,3 1 0-15,-4-5 0 16,5 0 0-16,-2-2 0 15,5 2 0 1,-2 1 0-16,7 6 0 0,2 3 0 16,-4 3 0-1,0 0 0-15,-2 0 0 0,1-2 0 16,-3 3 0 0,3 2 0-16,2 5 0 0,2 7 0 15,3 5 0 1,2 2 0-16,-1 3 0 0,0 3 0 15,-1 0 0 1,0 0 0-16,2 4 0 16,-2 1 0-16,4 3 0 15,-1 3 0 1,6 5 0-16,0 4 0 0,3 5 0 16,0 1 0-1,-2 2 0-15,5 1 0 16,-4 1 0-16,0 1 0 15,-4-6 0-15,0 3 0 16,-1-2 0-16,3 2 0 16,-1 1 0-16,3 3 0 15,6 1 0-15,-1 2 0 16,1 2 0-16,-2 0 0 16,-2 2 0-16,-1 3 0 15,-10-1 0-15,-11 2 0 16,-10 6 0-16,-11 1 0 15,-3 7 0 1,-5 5 0-16,-3 2 0 16,1 4 0-16,-7-1 0 15,-2 1 0-15,-7 1 0 16,-8 3 0-16,-5-3 0 16,-3 6 0-16,-4-3 0 15,-2 1 0 1,-6 1 0-16,-2 2 0 0,-8-6 0 15,-5 8 0 1,0-2 0-16,-1-2 0 0,3 1 0 16,3-1 0-1,-3 5 0-15,-3-4 0 0,-4 5 0 16,0 3 0 0,3 3 0-16,3-1 0 0,3 0 0 15,6-2 0 1,-10-3 0-1,1 1 0-15,0 1 0 0,-1 1 0 16,4-1 0 0,4 0 0-16,4 0 0 0,-2-3 0 15,0 2 0 1,6-1 0-16,2-1 0 0,3-1 0 16,4 3 0-1,1-1 0-15,3 1 0 16,-1 2 0-16,0-1 0 15,5 2 0-15,7-1 0 16,0-4 0-16,11-1 0 16,5-2 0-16,3-2 0 15,2-5 0-15,0 4 0 16,-2-4 0-16,-1-1 0 16,-3 1 0-16,0 1 0 15,-2-1 0 1,4 1 0-16,5-2 0 15,0 1 0-15,5 0 0 16,2-2 0-16,1 0 0 16,1 1 0-16,5-2 0 15,-4 1 0-15,1-1 0 16,-1 2 0-16,3-1 0 16,1-2 0-16,2 0 0 15,3-3 0 1,0 0 0-16,6-4 0 0,3 2 0 15,3-2 0 1,4 1 0-16,5-8 0 0,7 3 0 16,-1-5 0-1,5 1 0 1,2-3 0-16,5-4 0 0,-3 0 0 16,3 0 0-1,0 0 0-15,0 0 0 16,0 0 0-16,0 0 0 15,0 0 0-15,0 1 0 0,0-1 0 16,0 0 0 0,0 1-199-16,0 5-133 0,0 5-164 15,0-1-43 1,-3-7-786-16,-7-4 0 16,-4-17 0-1</inkml:trace>
  <inkml:trace contextRef="#ctx0" brushRef="#br0" timeOffset="29813.4">7267 8779 5398 0,'-5'-8'84'16,"-1"1"58"0,2-1 54-16,-1-1 20 0,5 5 0 15,0 4 6 1,0 0 5-16,2 1 5 0,-1 6 9 16,5 5-57-1,2 4-20-15,5 9-52 16,7 8-52-16,-1-2-19 15,1 5 2 1,1-1-48-16,-3 2-138 0,11-1-107 16,-14-3-48-1,-5-4-154-15,-5-18-874 0,-2 7 0 16,-15-9 0 0</inkml:trace>
  <inkml:trace contextRef="#ctx0" brushRef="#br0" timeOffset="30336.27">7237 8850 5164 0,'-4'-26'74'15,"1"-5"15"1,2-9 30-16,-2-5 18 0,7 9 14 16,10 6 5-1,7 1 9-15,8 4 7 0,10 8 13 16,0 8-50-1,-2 5-6-15,-9 9-23 0,-4 10-23 16,-12 10-9 0,-9 4-13-16,-6 6-2 0,-8 2-4 15,-5 1-11 1,-1-5-10-16,-3-4 0 16,6-5-12-16,6-6 2 15,3-7-15-15,4-2-6 16,5-7-1-16,9-2 5 15,8-2-6-15,10-2 3 16,10-1-5-16,7-2-9 16,0 0 2-16,7 2 7 15,-6 4 3 1,-7 1-4-16,-9 4 2 16,-7 5-8-16,-20 7 6 15,-7 0 7-15,-12 6 0 16,-12 3 5-16,-8 0 0 15,-2-1 2 1,-5-2 0-16,8-4-20 0,9-5-112 16,1-1-185-1,14-6-378-15,2-6-558 0,9-11 0 16,8-7 0 0,13-9 0-16</inkml:trace>
  <inkml:trace contextRef="#ctx0" brushRef="#br0" timeOffset="30667.07">7795 8764 5529 0,'-3'-1'17'15,"-3"1"8"1,-6 0 6-16,0 5 7 0,6 6 5 16,0 3 4-1,3 3 3-15,6 4 3 0,6-2 5 16,5-1-7-1,8-4 7-15,2-1 24 0,3-8 10 16,-1-2 7 0,-2-3 2-16,-5-6 11 0,-2-4 18 15,-7-3 19 1,-5-4-2-16,-2-5-3 16,-9-3-13-16,-6 2-41 15,-6 0-43-15,-8 5-103 16,25 5-143-16,-38 11-68 15,31 8-377 1,-13-4-587-16,12 0 0 16,-18-4 0-16,44-4 0 15</inkml:trace>
  <inkml:trace contextRef="#ctx0" brushRef="#br0" timeOffset="31232.38">7958 8588 5552 0,'0'-10'128'0,"7"-1"18"15,4-6 22-15,13-1 30 16,7 3 11-16,12 4 10 16,3 5 13-1,-4 2 1-15,-4 9 12 16,-9 10-114-16,-9 5-9 15,-12 10-9-15,-3 4-16 16,-11 4-29-16,-7-4-8 16,-3 0-4-16,4-8-13 15,-6-5-2 1,6-7-11-16,2-6 5 0,3-5-10 16,4-9-10-1,2-6-23-15,1-7-18 0,1-9-20 16,2-13 4-1,0-3 3-15,-1-3-1 0,0 2 12 16,2 5 17 0,-1 5 11-16,-3 9 0 0,0 4 18 15,0 9 17 1,0 5 16 0,0 4-9-16,0 2-3 0,0 8 1 15,3 6-12 1,0 5-16-16,4 9-12 0,8 9 0 15,2-1 0 1,9 0 0-16,4 1 0 0,9-8 0 16,3-7 0-1,5-3 0-15,4-10 0 0,3-6 0 16,-1-2 0 0,-2-4-216-16,-3-42-259 15,-12 34-1025-15,-19-7 0 16,-10-5 0-16</inkml:trace>
  <inkml:trace contextRef="#ctx0" brushRef="#br0" timeOffset="31403.2">8650 8492 6107 0,'-3'0'190'0,"3"0"12"15,0 0 8-15,0 0 2 0,-3 0-23 16,0 0-108-1,3-14-186-15,-4 18-1312 16,-3 2 0-16,-6 2 0 16,-8 3 0-16</inkml:trace>
  <inkml:trace contextRef="#ctx0" brushRef="#br0" timeOffset="40927.93">13933 8369 5486 0,'0'0'24'0,"0"0"2"15,0 0-1-15,0 0 6 16,0 0 14-1,0 6 15-15,0 4 7 0,0 4 3 16,0 8 10 0,0 3-16-16,0 4-3 0,-3 6 6 15,3-2 4 1,0 2 7-16,0 0-8 16,0-4-9-1,0-1-3-15,0-3 0 0,3-7 2 16,5-2 9-16,-2-4 16 15,6-3 7-15,3-6 2 16,5-2-2 0,5-3 4-16,10-1-6 0,-2-4-3 15,3-3-1 1,3-1-6-16,-1-7-9 16,-1 2-19-16,0-2-17 15,-3 0-6 1,-7 0-14-16,-4 2-14 0,-11 6-122 15,0 3-105 1,-9 10-32-16,-5-3-149 0,1 0-100 16,-11 1-716-1,-17-2 0-15,2-5 0 0,-2 7 0 16</inkml:trace>
  <inkml:trace contextRef="#ctx0" brushRef="#br0" timeOffset="41218.76">14141 8641 5320 0,'0'-6'104'0,"-2"-1"39"0,2 1-1 16,-1 1-1 0,1 4 5-1,0 3 9-15,0 9 10 0,1 4 13 16,6 9 4-1,0 9-61-15,5 7-30 16,7-2-33-16,-2 5 1 16,6 1 0-16,-2-2 3 0,-5 1-52 15,-14 5-192 1,3-2-159-16,-7-28-981 16,-10 29 0-16,-9-8 0 15,9-7 0-15</inkml:trace>
  <inkml:trace contextRef="#ctx0" brushRef="#br0" timeOffset="42997.46">14097 9710 4983 0,'8'-10'58'16,"6"-4"13"-16,6-3 13 16,11-2 5-16,5 1 3 15,7 1 3-15,-1 3-1 16,1 1-2-16,-4 6 3 16,-9 4-52-1,-6 0-5-15,-6 6-8 0,-6 4-10 16,-5 4-2-1,-4 3 2-15,-9 4 4 16,-12 5-1-16,-7 2 6 16,-8 2-3-16,-5 1-1 15,2-2 4-15,7-5-8 16,8-3 0-16,14-6 1 16,1-3-1-16,4-4 5 15,2-3 3 1,6-2-4-16,3 0 2 0,14-3 4 15,7-3-10 1,11-2 9-16,4 0-5 16,5-4-8-16,-2 3 3 15,-2 0-6-15,-2 3-18 16,-8 5-6-16,-7-1 0 16,-10 4-4-16,-8 3 23 15,-8 6 36-15,-11 3 45 16,-14 9 3-1,-12 5 4-15,-7 4 2 0,-12 1 17 16,-1 2 0 0,3-4 7-16,5-4 4 0,4 0-16 15,11-6-41 1,5-5-50-16,3 0-94 0,5-2-154 16,11-2-215-1,-5 2-909-15,3-6 0 0,3-3 0 16,-2-2 0-1</inkml:trace>
  <inkml:trace contextRef="#ctx0" brushRef="#br0" timeOffset="43920.49">14698 10675 5592 0,'0'-4'22'0,"6"0"1"0,4-1-1 16,10 2 1 0,6 1 3-16,4 8-2 0,-3 7 4 15,-3 4 4 1,-9 3 3-16,-6 9-18 0,-6 1 3 15,-3-1 6 1,-9 2 2-16,-6-2 4 0,-1-1 8 16,-3-3 12-1,0-5 10-15,5-3 24 0,6-4 34 16,4-6 20 0,3-4 6-16,4-1 7 0,7-2 9 15,10-2 2 1,16-5-5-1,14-3-10-15,13-3-18 0,9-3-29 16,-3-3-26 0,-1 4-18-16,-3-3 3 0,-7 1-4 15,-5 1-12 1,-9 5-2-16,-10 0-7 0,-10 5-8 16,-9 2 4-1,-9 1 6-15,-3 2-14 16,-3 0-1-16,0 1-33 15,0 0-115-15,0 2-142 16,-1 7-228-16,-7-1-953 16,-7-2 0-16,-4-3 0 15</inkml:trace>
  <inkml:trace contextRef="#ctx0" brushRef="#br0" timeOffset="47018.72">17100 7993 4242 0,'-4'-9'108'0,"-2"-1"35"16,-2-5 22-16,-2-1 25 15,4 4 24-15,-1-1 76 0,0 0 74 16,2 3 28 0,0 1 13-1,2 5-109-15,3 0 2 0,0 4-35 16,0 0-22-1,0 3-25-15,0 9-24 0,3 4-76 16,-2 9-75 0,8 2-26-16,0 6-15 0,-1-1 0 15,3 2 0 1,0 1 0-16,-2 0 0 0,1-2-64 16,1 3-173-1,9 2-171-15,10-6-313 0,-17-7-631 16,5-8 0-1,-2-9 0-15,-9-12 0 16</inkml:trace>
  <inkml:trace contextRef="#ctx0" brushRef="#br0" timeOffset="47498.86">17469 7943 5364 0,'-1'-12'83'0,"-1"1"44"15,0 1 13-15,-4-1-4 16,0 9 7-16,-7 5 12 16,1 8 7-16,-3 9 6 15,0 6 2 1,1 12-50-16,8 1-24 0,3 3-43 15,5 0-8-15,2-5 9 16,10-6-2-16,1-2 1 16,9-8-8-1,7-6 5-15,6-9 4 16,4-2-5-16,0-8 2 16,-1-6 4-16,-6-7-2 15,-7-4-2-15,-6-8 0 16,-9-2-5-1,-7-7 18-15,-1 3-5 0,-9 8 6 16,-5-4-6 0,-5 8 1-16,-7 4-8 0,-12 7 0 15,-2 7-6 1,-3 3-2-16,0 4-65 0,1 8-167 16,5-5-121-1,11 9-163 1,4 4-955-16,7-2 0 0,7-4 0 15,1 3 0 1</inkml:trace>
  <inkml:trace contextRef="#ctx0" brushRef="#br0" timeOffset="48650.71">17680 9064 5549 0,'0'0'12'15,"0"2"0"-15,-3 3 1 16,0 2 2-16,0 8 0 16,-1-1 1-16,0 5 0 15,0 0 2-15,2-4 2 0,2 1-7 16,0-1 0-1,3-5 8-15,4-2 6 16,3-1 7-16,9-7 1 16,4 0 2-1,9 0-1-15,3-3 1 0,5-1-4 16,5 1-4 0,1-2 0-16,-2 3-8 15,-2 0-11-15,-9 0-5 16,-8 6-5-16,-7 6 1 15,-9 5 4-15,-8 5 14 16,-5 6 48-16,-13 4 9 16,-13-1 10-1,-11 4 11-15,-9-4 10 0,-4-1 0 16,0-3 2 0,6-4-1-16,8-4-13 0,6-6-113 15,9-5-193 1,10-4-142-16,9-6-30 15,2-13-812-15,4-6 0 16,0-8 0-16,4-8 0 16</inkml:trace>
  <inkml:trace contextRef="#ctx0" brushRef="#br0" timeOffset="48858.38">17666 9066 5568 0,'1'-11'62'16,"9"-3"18"-16,9-6 24 16,13-2 17-16,15-1 6 0,11 0-3 15,9 2 3 1,2-3-2-16,-3 5-80 0,-15 6-217 16,-3 6-1090-1,-18 6 0 1,-21 1 0-16,-15 1 0 0</inkml:trace>
  <inkml:trace contextRef="#ctx0" brushRef="#br0" timeOffset="49728.09">17981 10376 5281 0,'0'-4'73'16,"0"-2"8"-16,1 0 2 16,5-3 5-16,9 3 1 15,7-4 2-15,15-1 2 16,16-3 4-16,5-2 3 16,7-2-52-16,-3-1-16 15,-6-3-4 1,-9 1-1-16,-10 2-4 15,-10 2-1-15,-12 5 1 16,-7 3-2-16,-3 3 4 16,-5 4-6-16,0 2-10 15,0-3 4 1,0 3-6-16,-2 5-3 0,-1 7 6 16,-3 6 3-1,-1 8-5-15,3 10 10 0,2 2-14 16,2 7 12-1,2 3 2-15,2-2-8 0,3 2 4 16,-1-4 5 0,1-1-11-16,0-4-30 0,-3-3-46 15,-3-5-92 1,-1-4-157-16,-5-4-31 0,-6-8-10 16,-3-13-690-1,-8-2 0 1,-1-4 0-16,-4-7 0 15</inkml:trace>
  <inkml:trace contextRef="#ctx0" brushRef="#br0" timeOffset="49973.39">18153 10601 5595 0,'0'-7'104'0,"4"-5"21"15,6-1 26 1,20-5 10-16,14-1 28 15,18-2 15-15,14-3 12 16,12-1 9-16,-5 0 1 16,-4 1-71-16,-8 8-32 15,-15 1-106-15,-12 9-154 16,-16 2-189-16,46 6-1079 16,-76 0 0-1,-13-2 0-15,-10 0 0 16</inkml:trace>
  <inkml:trace contextRef="#ctx0" brushRef="#br0" timeOffset="62656.38">14677 13314 3692 0,'3'7'49'16,"0"-3"14"-16,3 1 37 15,0 1 20-15,6-3 10 16,1-8 5-16,5-2 2 16,4-6 1-1,2-5 1-15,6-10-24 0,1-6-22 16,6-4-16-1,4-5-37-15,3-5-21 0,2-2-12 16,0-2 0 0,-4 4 5-16,-3 0 7 0,-6 5 6 15,-7 7 2 1,-8 10 1-16,-5 7 0 0,-5 8-4 16,-5 3 2-1,0 5-3-15,-1 3-29 0,-10-3-79 16,7 10-103-1,-1-6-810 1,-7 14 0-16,-4 4 0 0,5 6 0 16</inkml:trace>
  <inkml:trace contextRef="#ctx0" brushRef="#br0" timeOffset="63650.23">14592 13039 4032 0,'0'1'121'0,"0"0"10"16,0 1 3-16,3 1 1 16,5-8 6-16,1 8 14 15,8 4 0 1,4 1 6-16,-3 5 3 16,3 1-101-16,0 2-12 15,-4-4-8-15,0 2-1 16,-1-2 6-16,0 1 3 15,-1-5 0-15,2-1 11 16,-1-4 25-16,5-2 16 16,2-2 10-16,8-8-5 15,6-5 3-15,5-9-4 16,7-6-1-16,2-14-15 16,-2-2-6-1,-3-8-10-15,-2 1-31 0,-8-4-12 16,-5 6-10-1,-4 2-2-15,-7 10 0 16,-1 1 0-16,-1 8-4 16,-9 3 6-1,1 6-5-15,-4 4-2 0,-1 4-1 16,-4 5-7 0,1 1-36-16,-2 4-31 0,0 1-28 15,-3 2-54 1,3 5-47-16,-2-4-147 0,-1 12-890 15,-6 4 0 1,-1 2 0-16,-6-1 0 16</inkml:trace>
  <inkml:trace contextRef="#ctx0" brushRef="#br0" timeOffset="71104.31">13128 6532 3852 0,'-1'-3'113'0,"1"2"18"0,-4-2 20 15,1 0 14 1,6 3 13-16,-3-4 15 0,0 4 5 16,-3-1 14-1,3-2 9-15,0 3-80 16,0-1-30-16,0 1-14 16,0 0-20-16,0 0-14 15,0 0-13-15,0 0-14 16,0 0-7-1,0 0-13-15,0-2-10 0,0 2-3 16,0 0 1-16,0-1-2 16,10 1 3-16,7-1 3 15,7-1 5-15,8-1-1 16,7 1 4 0,2-1 3-1,2 1 8-15,1 2-2 0,6-3 1 16,1 3 1-16,2 0-1 15,-2-1-9-15,-1 1 5 16,-2-1-4 0,1 0 1-16,-3-1 2 0,2 2-15 15,2-3 6 1,8-1-5-16,1 3-5 16,3-5 1-16,2 3-1 15,1-1-6-15,-3 2 2 0,0-3 1 16,-2 5-6-1,-3-4 9-15,-1 4-4 16,-4-3 8-16,-2 2-4 16,-4-2 6-16,-2 0-1 0,0-1 9 31,-4 2-6-31,1-3-10 16,3 3 9-16,3-3-2 15,4 3 0-15,-1-2-6 16,4 3 5-16,-2-3-8 0,1 2 10 15,-3-1-9 1,2 1 4-16,-3 0 4 0,-3 0-2 16,4-1-4-1,-4 1-4-15,1 0 8 0,1-1-3 16,0 0-2 0,-2 1 11-16,2 1-10 15,-1-2 9-15,-1 1-2 16,2 2-8-16,3-2 1 15,-1-3 2-15,-2 4-3 16,-1 0 8 0,-2-1-4-16,0-1-9 15,0 3 7-15,0 0-8 16,-1 0 4-16,0-3 2 16,-1 2 3-16,3 0 0 15,-6-2-5-15,2 0 1 16,-1 1 2-16,1-1 1 15,0 1-2-15,1 0 0 16,3 0 4-16,-4 2 1 16,-1-2 1-16,-4 1-4 15,-3 1 6 1,-7-1-4-16,-3-1 2 16,-4 1-2-16,-3 1 5 15,-3 0 2-15,-1-1 0 16,-6 1 8-16,-1 0-3 15,-3 0 4-15,0 0-2 16,0-1-1-16,2 1 8 16,-2 0-3-1,4 0 1-15,-1 0 0 0,0-2 3 16,4 2 0 0,-1 0 19-16,2-1 12 15,5-1 12-15,3 1 9 16,5 1-5-16,1-1-3 15,5-1-3-15,2 1 8 16,-4 1-11-16,2-2-7 0,2 1-13 16,0 1-12-1,1 0-3-15,3-1-17 16,0 1 6-16,-1 0 2 16,1 0 2-1,-3-2-4-15,-3 2 6 0,-3 0 8 16,1-2-4-1,-1 1 2-15,-5 1-2 0,0 0 8 16,-5 0-8 0,-3-1 3-16,-5 1 2 0,-2 0 4 15,0 0-3 1,-3-2-3-16,0 2-4 16,-1 0-1-16,-3 0-5 15,2 0-2-15,-2 0-1 16,0 0 1-16,0 0-8 15,0 0-7-15,0 0 0 16,0 0-4-16,0 0 2 16,0 0-2-16,0 0 0 15,0 0 0 1,0 0-60-16,-5 0-178 16,-23 0-237-16,7 0-1008 15,-6 3 0-15,-8 2 0 16,-1-4 0-16</inkml:trace>
  <inkml:trace contextRef="#ctx0" brushRef="#br0" timeOffset="90464.24">23198 9426 4414 0,'0'9'-10'0,"6"-1"87"0,1 6 31 15,5 8 17 1,-4-4 9-16,11 0-16 16,4 11-4-16,-11-4-7 15,0 2 2-15,2 1-26 0,-8 4 50 16,-6-3-85 0,4-1-28-16,-4 1-4 0,0 1 34 15,-7-5 65 1,-7 3 43-16,-5-4 51 15,-9-2 27-15,-5-4 6 16,-1-1 16 0,-6-8-1-16,3-2-4 0,1-3-13 15,1 1-43 1,4-8-144-16,-9 3-260 0,27-20-1324 16,5 4 0-1,10-12 0-15,10-11 0 0</inkml:trace>
  <inkml:trace contextRef="#ctx0" brushRef="#br0" timeOffset="90826.89">23014 9371 5458 0,'-3'-5'2'0,"0"5"13"15,3-4-3 1,-1-1 63-16,-1 5 21 0,5 0 28 16,5-2 28-1,4-2 9-15,4 4 3 0,7-4-33 16,1-6 67 0,-3-2-2-16,-3-4 10 0,-9 0-58 15,1-3-18 1,-10 0-23-16,3 2-31 15,-6 3-17-15,-4 3-17 16,-3 4-45 0,-4 2-70-16,-6 5-81 0,13 8-60 15,10 1-402-15,-3 5-682 16,7 5 0 0,13 0 0-16,1-5 0 15</inkml:trace>
  <inkml:trace contextRef="#ctx0" brushRef="#br0" timeOffset="91786.9">23815 9397 5790 0,'-9'-7'98'15,"-7"-1"16"-15,-10 1 14 0,-13 1 24 16,3 3 13 0,-4 3 2-16,3 3 3 0,3 4 4 15,6 7-2 1,1 3-50-16,7 8-43 16,5 0-20-16,11 4 7 15,-1-2-20 1,11 0-9-16,6-4 1 15,6-4-4-15,5-4-10 16,7-6 0-16,2-5-8 0,1-4 2 16,-1-7-1-1,-4-6-36-15,-2-5-34 0,-4-7 21 16,-7-5 4 0,-3-1 2-16,-4-1 24 0,-5 4 36 15,-2 7 22 1,1 2-5-16,-2 5 4 0,-2 8 16 15,4 3 29 1,-2 2-26 0,-2 7-7-16,2 6-1 0,0 4-17 15,5 3-33 1,4 3-16-16,6 1 0 0,6-4-4 16,7-1-30-1,2-5-58-15,-1-4 5 0,0-4-24 16,-5-3-14-1,0-4-20-15,0-7 1 0,-9-5 4 16,0-7 21 0,-6-6 21-16,-6-4 55 0,-1-5 103 15,-1 1 26 1,-2 3 27-16,1 4 13 16,0 7 18-16,1 7 0 15,-1 5-4-15,0 3-21 16,0 5-17-16,0 4-25 15,0 8-44 1,0 4-33-16,4 7 0 16,1 3 0-16,4 3 0 15,5-6 0-15,5 0 0 16,4-5 0-16,-2-3 0 16,3-7 0-16,2-5 0 15,-2-2 0-15,-2-6 0 16,-2-9 0-16,-1-6 0 15,-8-8 0 1,-5-10 0-16,-3-3 0 0,-3-4 0 16,0 6 0-1,0 3 0-15,-1 10 0 0,-1 10 0 16,-1 4 0 0,-1 8-13-16,-1 5-37 0,0 0-90 15,2 10-130 1,3 9 6-1,7 4-81-15,32 3-342 0,-17 6-597 16,11-4 0 0,5-6 0-16,10 1 0 0</inkml:trace>
  <inkml:trace contextRef="#ctx0" brushRef="#br0" timeOffset="92331.09">24873 9193 4882 0,'-6'1'136'0,"0"-2"75"0,-5-5 45 16,-3 0 15 0,4-16 13-16,-14 12 12 0,0 4 2 15,-5 1 2 1,-4 4-3 0,-2 2-106-16,5 6-27 0,-1 7-74 15,10 3-41 1,2 8-15-16,12 3-8 0,1 0-12 15,6 2-1 1,6-5 5-16,4-1 10 0,4-5-2 16,5-5-5-1,9-4 12-15,2-7-3 0,2-3 6 16,1-3-7 0,0-7-7-16,-3-4 6 0,-6-7-6 15,0-8-5 1,-8-2 2-16,-3 0 0 15,-4 4-10-15,-3 6-3 16,-3 4-6-16,-3 8 3 0,0 3 6 16,0 3-5-1,0 3-4 1,0 3 0-16,0 5 0 0,0 6 0 16,0 2 0-1,2 12 0-15,3-2 0 0,5 3 0 16,0-2 0-1,11-2 0-15,3-4 0 0,6-3 0 16,4-5 0 0,6-4-94-16,7-6-161 15,-2-4-202-15,-7-2-39 16,-8-7-881-16,-9-7 0 16,-9-3 0-16,-8-3 0 15</inkml:trace>
  <inkml:trace contextRef="#ctx0" brushRef="#br0" timeOffset="92490.86">25270 9280 6074 0,'0'4'83'0,"0"-1"15"16,0-2 1-16,0 2-12 16,0-3-51-16,-2 4-43 15,-6-11-96-15,-3-5-1170 16,-10 23 0-16,-7-1 0 15,-7-6 0-15</inkml:trace>
  <inkml:trace contextRef="#ctx0" brushRef="#br0" timeOffset="103381.67">21241 11389 5207 0,'0'-5'70'0,"0"-3"21"0,0 3 7 15,0 2 21 1,0 3 41-16,0 3 17 15,0 11 11-15,0 4 14 16,0 5 6-16,0 6-46 0,0 1-2 16,0 4-22-1,1-2-4 1,1 4-20-16,-1-3-31 0,2 0-19 16,-1-2-4-1,0-4-17-15,-2-4-109 0,0-6-200 16,-2-6-1163-1,0 3 0-15,2-10 0 16,0-4 0-16</inkml:trace>
  <inkml:trace contextRef="#ctx0" brushRef="#br0" timeOffset="103797.46">21124 11316 5632 0,'-4'-7'78'0,"1"-2"61"16,-1 2 22-16,0-2 9 16,4 3 4-16,0 3-2 15,5 0 5 1,5-4 0-16,2 2 5 0,4-5-30 15,1 0-40 1,-1-2-62-16,-7-1-22 0,-2-1-8 16,-2 0-3-1,-3-1-2-15,-4 1-5 16,1 2-4-16,-7 1-13 16,-1 4-23-16,-9 5-13 0,-1 0-45 15,-5 9-29 1,-2 2 9-16,5 8 0 15,6 5 10-15,7 5-44 16,7 6-57 0,2 9-142-16,18-16-897 0,8 2 0 15,7-6 0 1,8-4 0-16</inkml:trace>
  <inkml:trace contextRef="#ctx0" brushRef="#br0" timeOffset="104330.89">21536 11381 5309 0,'0'0'25'16,"-1"8"-13"0,-1 8 26-16,-6-3-28 0,8 8 26 15,-1 2 5 1,-1 0 0-16,4-2 4 0,4 8 0 15,0-3 2 1,-3-1-19-16,0-5 29 16,1-6-13-16,-4-4 52 15,0-4-21-15,3-5-8 16,0-5 8-16,1-4-2 16,0-9-4-1,1-7-4-15,1-7-13 0,3-4-7 16,-3-3-2-16,3 3-25 15,3 0-2-15,1 7 13 16,4 6-3-16,3 5 2 16,7 2 3-16,7 8-9 15,7 4 11 1,-1 3-10-16,4 6-7 16,1 9 0-16,-7 5-6 15,-3 10-2-15,-8 3-4 16,-3 7 3-16,-11-1 7 15,-5-1 12-15,-4-3 3 16,-7-1 9 0,-7-3-5-16,-2-5 1 0,-3-4-77 15,-1-4-79 1,-1 13-174-16,7-23-991 0,3-5 0 16,5-10 0-1,2-11 0-15</inkml:trace>
  <inkml:trace contextRef="#ctx0" brushRef="#br0" timeOffset="104672">22191 11229 5580 0,'0'-1'108'0,"0"-6"23"15,0 1-8 1,0 5 14-16,0 1 10 0,3 8 6 15,-3 13 8 1,0 8 7-16,0 13 6 0,0 6-44 16,0 0-32-1,0 6-24-15,3-3 11 0,1-4-12 16,4-1-3 0,0-7-1-1,5-2-6-15,2-7-2 0,5-7-19 16,0-5-110-1,5-6-87-15,0-7-127 0,-25-9-454 16,27-2-545 0,-3-5 0-16,-7-12 0 0,-8-2 0 15</inkml:trace>
  <inkml:trace contextRef="#ctx0" brushRef="#br0" timeOffset="104917.59">22111 11533 4430 0,'-5'-5'217'0,"2"-1"68"15,0 3 63-15,-1-2 19 16,11-4 1-16,10 3-10 16,13 0 5-16,17-4 12 15,14-2-2 1,7-1-159-16,2-1-62 0,-6-2-87 15,-10 2-215 1,-23 5-114-16,6 4-1236 16,-20 4 0-16,-13 1 0 15,-8 0 0-15</inkml:trace>
  <inkml:trace contextRef="#ctx0" brushRef="#br0" timeOffset="106901.32">23747 11332 4663 0,'0'-7'125'16,"0"0"-48"-16,0-2 78 15,0-4 21-15,0 4 22 16,-3 0 31-16,0 3 40 15,-2-1 28-15,-1 2 6 0,-1-1-110 16,-2 1-6 0,-2 2 47-1,-3 0-77-15,-6 3-21 0,0 0-19 16,-2 0-30 0,2 0-42-16,-2 2-30 0,-2 2 1 15,1 1-2 1,0 6-9-16,2 0-1 0,0 4 0 15,4 0-4 1,1 3-6-16,2 1 3 0,-2 4-2 16,5 0 3-1,-2 0-10-15,7 2 5 0,1-2 5 16,4 0 5 0,-1 0 2-16,2-1 2 0,3-1 7 15,2-4-4 1,1 1 6-16,7-3 3 15,3-5 10-15,5-1 10 16,1-5-13 0,1-4 2-16,2 0 0 0,6 0 3 15,-6-6-4 1,4-1-1-16,-2-3 0 0,-2-6-4 16,-2-3-13-1,0-2-15-15,-3-4 9 16,-4-3-1-16,0 2-3 15,-4-1-1-15,-1 0 2 16,-5 6 0-16,0 0 1 16,-3 2 1-16,-2 2 5 15,-1 3 2-15,0 2 0 16,0-1-4-16,0 4 0 16,0 1-1-1,0 4 3-15,0 0-7 0,0 1-7 16,0 3-3-1,0 0-1-15,0 0-2 16,0 0-3-16,0 3 2 16,0 4 0-16,0 5-5 15,0 2 0-15,2 6 1 16,-1 2 0-16,2 3 3 16,8 0 1-16,-1-2 3 15,4 4 5 1,1-4-2-16,4-4 2 0,-3-1 7 15,3-1 1 1,-1-6 6-16,6-3 5 0,0-4 1 16,2-4 0-1,2-4-4-15,2-2-4 0,-5-5 5 16,-1-1-4 0,-2-1-4-1,-6-1-2-15,-2 1-10 0,-6 1-49 16,0 5-140-1,0 2-126-15,-6 3-1148 16,0 2 0-16,-1-1 0 16,-6 1 0-16</inkml:trace>
  <inkml:trace contextRef="#ctx0" brushRef="#br0" timeOffset="110688.01">24689 11226 5550 0,'0'-2'95'15,"0"-2"50"-15,0-1 21 0,0 2 14 16,0 3 11-1,0-2 7-15,0 2 8 0,0-2 5 16,0 2 7 0,3 0-40-16,3-1-52 0,5-2-45 15,4 2-17 1,6-3-15-16,8-1-10 0,3 1-5 16,2-1-5-1,-1-4-5 1,-2 4-6-16,-3-1 1 0,-6 3-6 15,-1-1-28 1,-3 3-79-16,-2 0-85 0,1 7-84 16,-7-3-136-1,-1 0-977-15,-6 4 0 0,0 5 0 16,-8-5 0 0</inkml:trace>
  <inkml:trace contextRef="#ctx0" brushRef="#br0" timeOffset="111189.44">24658 11522 4700 0,'0'0'69'0,"0"0"15"15,9 0-5-15,-9 6 3 16,1-6 20-16,2 0 6 15,7 2 10-15,-3-2 8 16,17-6 8-16,9 4-24 16,9-4-42-16,8-2-13 15,1 1 6 1,3-1 40-16,0-2 0 16,5-2-3-16,-11 1 4 15,2-2-4-15,-9 0 2 16,-8 3 6-16,-11 2-6 15,-5 2-8-15,-7 4 2 16,0-1-112-16,-7 3-71 16,-2-2-99-16,2-5-1130 15,2 6 0-15,2-1 0 16,2-4 0 0</inkml:trace>
  <inkml:trace contextRef="#ctx0" brushRef="#br0" timeOffset="111616.2">25510 11118 5226 0,'0'-6'99'16,"0"-3"88"-16,0 0 34 0,0 2 12 15,0 1 6 1,1 0-48-16,-1 12-59 0,2-5 22 16,-2-1 29-1,0 5-64-15,0 5-22 0,0-4-79 16,3 10-31-1,-3 9-7 1,1 3-3-16,1 3 47 0,2 3 61 16,-1 1-26-1,0 0-22-15,3-1 16 16,-3-3-23-16,-1 0-93 16,3-3-110-16,3-8-163 0,0-7-1015 15,1 1 0 1,6-9 0-16,0-3 0 0</inkml:trace>
  <inkml:trace contextRef="#ctx0" brushRef="#br0" timeOffset="112202.93">25796 11171 5290 0,'-8'-7'105'16,"-1"0"58"-16,-3 0 29 15,0 0-3-15,0 3 5 16,-3 2 0-16,1 4-3 0,-2 3 3 16,2 7 4-1,2 0-58-15,5 7-39 16,2 2-61-16,5 2-28 15,0 0 4-15,2 2 1 16,1 2-1-16,7-4 8 16,1 3 4-16,8-5 0 15,8-2 5-15,2-4 0 16,6-5 11 0,-1-4 0-16,4-4 4 0,-2 0 0 15,-1-6 8 1,-3-3-4-16,-4-4 0 15,-1-3-4-15,-8-6-7 16,-5-3 0-16,-2 1-1 16,-6-4-6-16,-4-1-7 15,-1 1-2-15,-4 1-11 16,-3 1-2-16,-6 1-2 16,-3 1-3-16,-6 3 7 15,-4 1-7-15,-1 3-2 16,-1 4 2-16,4 0-3 15,-1 4-3 1,3 3 2-16,4 2-7 0,4 1-23 16,4 1-91-1,6 4-133-15,4 2-206 16,4 5-988-16,7-3 0 16,12 1 0-1</inkml:trace>
  <inkml:trace contextRef="#ctx0" brushRef="#br0" timeOffset="112576.24">26471 11112 5337 0,'0'0'3'16,"0"0"9"-1,0 0 4-15,0 0 14 0,2 0-12 16,1 0 38 0,6-2 19-16,-3 2-9 0,3-2 42 15,5 0 69 1,-4-3 8-16,-5-3-2 15,5-2 3-15,-2-1-12 16,-4 1 21-16,1 4-92 0,-5-2-27 16,0 4 33-1,0 4-176-15,-5 12-139 0,2-4-1161 16,-4 10 0 0,-3 6 0-16,3 5 0 15</inkml:trace>
  <inkml:trace contextRef="#ctx0" brushRef="#br0" timeOffset="112889.57">26661 11405 5522 0,'0'3'24'16,"3"-3"22"-1,0 4 30-15,3 3 14 16,9 5 9-16,-3 6 14 16,1 4 6-16,-2 6 8 15,-6 3 11-15,-4 1-8 16,-8 3-6-16,-13-4-15 16,-7 3-44-16,-10-3-138 15,-6-2-203 1,-11 4-1010-16,3-12 0 0,7-7 0 15,8-6 0 1</inkml:trace>
  <inkml:trace contextRef="#ctx0" brushRef="#br0" timeOffset="149781.35">21732 13816 4486 0,'0'0'89'0,"0"0"25"16,0 0 14-1,3 0 12-15,-3 0 8 0,0 0 11 16,0 0 6 0,0 0 9-16,0 0 18 0,0 0-27 15,0 0-13 1,0 0 3-16,0 0 2 0,0 0-2 15,0 0 4 1,0 0-3 0,0-1-3-16,0 1-1 0,0 0-11 15,0 0-23 1,0 0-33-16,0 0-44 0,3 0-13 16,1-3-14-1,4 1-10-15,4 2-8 0,4-4 0 16,5 1-15-1,2 1-2-15,3-2 4 0,1 1 5 16,1 0 18 0,-4 1-3-16,-3-2 1 15,-4 3-1-15,-4 1 5 16,-3-1-12-16,-3 1 15 16,-4 0 1-16,-1-2-3 15,-1 2 11 1,-1-1-10-16,0 1-45 15,0 0-109-15,-6 0-100 16,5-6-1198-16,-1 8 0 16,1-1 0-16,-2-2 0 15</inkml:trace>
  <inkml:trace contextRef="#ctx0" brushRef="#br0" timeOffset="150635.1">22271 13772 4666 0,'0'0'86'0,"0"-1"24"16,0 1 16-16,0-1 6 0,0 0 6 15,0-2 4 1,0 3 2 0,4 0 5-16,2-2 5 0,5 2-51 15,1 0-17 1,7-2-22-16,4-1 0 0,3 0-12 16,5 2 2-1,3-3-1-15,1-1 2 0,1 4-8 16,-3-5 3-1,-2 4 1-15,-3-2-11 0,-4 1 10 16,-2-2-5 0,-3 2 8-16,-4 0-2 15,-5 0-3-15,-2 3-5 16,-3 0 4-16,-4-2-4 16,1 2-3-16,-1 0-8 15,2 0-69-15,-1 0-102 16,10 0-240-1,-8 0-913-15,1 0 0 16,1-2 0-16,3 0 0 0</inkml:trace>
  <inkml:trace contextRef="#ctx0" brushRef="#br0" timeOffset="151189.6">23007 13411 5313 0,'0'-7'142'15,"1"-1"69"-15,-1-1 55 0,3 0 5 16,-3 3-2 0,2 3-3-16,-1 3 4 0,1 0 4 15,1 3 15 1,6 5-78-16,-2 8-60 16,5 2-68-16,-3 9-58 15,2 4-6 1,-5 1 8-16,-1 3 3 0,2-4-8 15,-1-2-67 1,-3-3-163-16,1-1-107 0,19-7-420 16,-19 1-632-1,0-10 0-15,-1-5 0 0,-3-5 0 16</inkml:trace>
  <inkml:trace contextRef="#ctx0" brushRef="#br0" timeOffset="151637.53">22919 13237 4434 0,'-1'-3'127'15,"-1"1"12"-15,2 0 16 16,-1 1 5-16,2 0 3 16,5 2 5-16,-1 0 4 15,8-1 0-15,1 0 5 16,-1 0-124-16,3 0 0 0,-3-1-13 16,-5-1-17-1,-5-6-7-15,0 0-13 16,-3-5-9-16,0-2-5 15,-2 0-1 1,-1 0-4-16,-5-1-2 0,-5 6-4 16,-4 2-1-1,-2 5 2-15,2 2 3 0,-1 4 7 16,5 4 4 0,5 4 3-16,5 3 0 15,2 4-6-15,8 3-43 16,8 1-129-16,12 10-945 15,6-11 0-15,8-2 0 16,4-6 0-16</inkml:trace>
  <inkml:trace contextRef="#ctx0" brushRef="#br0" timeOffset="152224.15">23439 13333 4942 0,'6'10'105'0,"2"5"15"16,3 4 7-16,0 6 9 16,2 3 11-16,-1 2 2 15,-2 3-1-15,0-2 12 16,-3-2 2-1,-4-5-78-15,2-6-22 0,-3-4 8 16,-1-7 11 0,-1-3-17-16,0-3-16 0,0-4 4 15,-3-6-1 1,0-10-16-16,-2-3 0 0,1-7-1 16,-1-6 2-1,4 0-22 1,1 5-22-16,0 1 12 0,3 2 4 15,3 2-5 1,5 4-3-16,6 2 8 0,10 3-5 16,7 1 0-1,0 6-4-15,6-1-1 0,-4 6 2 16,3 1 2 0,-8 4-2-16,2 6 3 0,-3 7 11 15,-3 3 2 1,-4 8 14-16,-5 2 0 15,-2 1 7-15,-8 3-2 16,-2 1 2-16,-3-3-6 0,0-1 0 16,-3-1-7-1,0-5-59 1,0-3-89-16,0-3-131 0,0-22-1096 16,4 11 0-1,-1-7 0-15,5-8 0 0</inkml:trace>
  <inkml:trace contextRef="#ctx0" brushRef="#br0" timeOffset="152448.53">24114 13344 5739 0,'0'0'102'16,"0"2"53"-16,4 4 17 15,-1 3 14-15,1 7 0 16,3 3 6-16,1 7-1 0,0 1 0 16,-1-2-27-1,-1 3-164-15,0-3-211 16,-3-17-1202-16,-3 7 0 16,0-7 0-16,3-8 0 15</inkml:trace>
  <inkml:trace contextRef="#ctx0" brushRef="#br0" timeOffset="152821.64">24007 13197 5730 0,'-4'-1'82'0,"4"-1"2"15,0 2 27-15,0 0 16 16,0-1 7-1,7 2 7-15,4 3 12 16,1 0 8-16,8-2 2 16,2-1-42-16,-5-1-31 15,-1-3-3-15,-3-5-33 16,-6-4-18-16,-3-2-11 16,-2-7-2-16,-2 1-15 15,-6-2-7-15,-1 7-6 16,-3 2-4-1,-3 4-9-15,-1 6-5 0,-1 3 3 16,3 7-8 0,5 4-90-16,4 6-66 0,1 1-176 15,8-21-953 1,10 21 0-16,6-3 0 16,7-5 0-16</inkml:trace>
  <inkml:trace contextRef="#ctx0" brushRef="#br0" timeOffset="153141.46">24540 13068 5763 0,'0'0'115'15,"0"0"41"-15,-6 1 22 16,3 8 17-16,-1 3 10 0,-1 7 20 15,2 11 21 1,2 3 0-16,1 6 1 16,0 3-36-16,0 3-80 15,0 1-41 1,3 1-21-16,3-1-18 0,4-5-10 16,1-4-23-1,5-3-51-15,3-8-105 0,0-6-113 16,8-6-199-1,-12-21-1013-15,3 7 0 0,-7-9 0 16</inkml:trace>
  <inkml:trace contextRef="#ctx0" brushRef="#br0" timeOffset="153365.53">24423 13403 4983 0,'-5'-1'168'0,"-1"-3"103"16,2 2 25-1,-2 2 15-15,9-5 2 0,9 3 0 16,10-2 2 0,8-1 1-16,14-2-40 0,7 3-317 15,1-11-1463 1,-4 9 0-16,-6-1 0 0,-12-1 0 15</inkml:trace>
  <inkml:trace contextRef="#ctx0" brushRef="#br0" timeOffset="154059.2">25106 13586 5507 0,'0'0'59'16,"0"0"7"-16,0 0 2 0,2 0 2 15,11 0 10 1,4 0 5-16,7 0 13 0,9-1 6 16,5-1 6-1,4-3-12-15,0-1 21 0,0-2 23 16,-1 0 17 0,-5-1 9-1,-3 2-6-15,-9 0-4 0,-7 1-14 16,-4 3-6-1,-4-1 1-15,-3 4-33 0,-4 0-56 16,0 0-134 0,-2 0-142-16,7 0-360 15,-6 4-800-15,1-4 0 16,1 3 0-16,1-2 0 0</inkml:trace>
  <inkml:trace contextRef="#ctx0" brushRef="#br0" timeOffset="154613.63">25833 13485 5753 0,'0'0'205'16,"0"0"51"0,2 0 1-16,-2 0 0 15,0 0-1-15,0 0 1 16,6 0 0-16,3-2-1 16,6 2 1-16,7-2-129 15,4 0-76-15,4-2-52 16,2 1 0-16,2-3 0 15,-1 2 0-15,2-3 0 16,-3 4 0 0,-4-5 0-16,-5 3 0 15,-3-1 0-15,-6 1 0 16,-9 2 0-16,1-1 0 16,-3 1 0-16,-3 3-162 15,0 0-253-15,0 0-1107 0,0-3 0 16,0-2 0-1,0-7 0-15</inkml:trace>
  <inkml:trace contextRef="#ctx0" brushRef="#br0" timeOffset="155168.04">26825 12616 4735 0,'-3'0'80'15,"-9"4"33"-15,-6 3 20 0,-3 6 20 16,1 5 32 0,-5 7 14-16,5 8 10 15,4 7 19-15,-1 6 11 16,2 4-20-16,3 5-48 16,5 0-29-16,4 2-19 15,1 1-14 1,5-7-29-16,2-2-3 0,4-5-5 15,4-6-23 1,6-4-89-16,6-6-168 0,5-16-1205 16,3 5 0-1,2-6 0-15,5-7 0 16</inkml:trace>
  <inkml:trace contextRef="#ctx0" brushRef="#br0" timeOffset="156006.22">27712 12493 5290 0,'0'-2'89'0,"0"0"3"16,0 2 32 0,4 0 38-16,4 2 39 0,11 6 20 15,5 4 14 1,8 10 3-16,4 5 6 0,2 9-71 16,-5 9-16-1,-4 11 8-15,-10 8-37 0,-7 8-29 16,-7 3-36-1,-4 0-14-15,-2-5-12 0,-2-7 1 16,-2-7 3 0,-2-9 5-16,-5-9 5 0,-2-6-10 15,3-7 4 1,-2-6-8 0,2-5-3-16,1-3-8 0,4-3-80 15,-2 3-219 1,2-16-1286-16,-4 11 0 0,1-6 0 15,1-1 0 1</inkml:trace>
  <inkml:trace contextRef="#ctx0" brushRef="#br0" timeOffset="164341.44">21989 14452 3216 0,'0'6'59'0,"0"-2"12"16,3 2 7-16,5 1 3 16,0-2 2-16,5-1 1 0,5 1 2 15,-5-1 0 1,0-1-25-16,-6-1-392 0,-6 2-383 16,-7-4 0-1,-9 0 0-15,0 0 0 0</inkml:trace>
  <inkml:trace contextRef="#ctx0" brushRef="#br0" timeOffset="165088.01">22004 14341 5380 0,'-7'-5'62'16,"-7"-1"14"-16,-5-1 16 15,-5 2 25-15,-6 3 13 16,3 2 11-1,0 3 2-15,3 5 13 16,7-1 10-16,4 6-45 16,7 2-9-16,6 2-7 15,0 0-6-15,0 2-23 16,6-1-17-16,1 1-7 16,3 0-3-16,0-1-11 15,0 1-10-15,-3-5-2 16,-4 1-3-16,-4 2-4 15,-7 1-10-15,-6-1 0 16,-7 2 1-16,-7-2 2 16,-1 1 0-16,5-3 1 15,4-2-6 1,7-1 0-16,7 0 2 0,6-3-1 16,-1 1-2-1,2-4 0-15,2 3 3 16,5 1-7-16,5 0 4 15,-1 1-2 1,3 0 5-16,-4 1-8 0,-2 0 1 16,-5 2-1-1,-2 2 5-15,-8 5-4 0,-2 5 9 16,-5 8 20 0,-4 1 7-16,0 4 15 0,1-1 18 15,7 0 11 1,4-4-4-16,4-6-2 0,4-3-1 15,8-5 0 1,5-3-8-16,8-1-18 0,12-3-12 16,3 1-15-1,2-1-48 1,1 2-251-16,62 2-1299 0,-71-1 0 16,-6-1 0-1,-6-2 0-15</inkml:trace>
  <inkml:trace contextRef="#ctx0" brushRef="#br0" timeOffset="166368.41">22477 16406 5600 0,'10'-7'32'16,"8"1"12"-16,6 1 9 0,9 0 3 15,2 2-1 1,1 7 1-16,-3 2 4 0,-4 5 5 16,-7 5-6-1,-9 4-15-15,-6 5 0 16,-5 5-14-16,-4-3-1 16,-4 3-4-1,-1 0 2-15,-5-3 6 0,0 0-2 16,2-4-8-1,0-2 15-15,7-2-5 0,3-4-5 16,0 0 0 0,3 1-8-16,1-3 8 0,-1 0-8 15,3-2-3 1,-1 0 1-16,-2-1 0 0,0-1-10 16,-1 0 0-1,-2 0-6-15,0 0 5 0,0 1 0 16,-2 0-7-1,2 1 10 1,0 1 1-16,0-2 1 0,0 2 2 16,5 1 5-1,6 2 5-15,6 0 4 0,9 2-3 16,9 3 1 0,1-3 3-16,4 2-10 15,-2-1-8-15,-5 1 2 16,-8-3-5-16,-8 0-9 0,-7 2-16 15,-8-4 10 1,-15 2 23-16,-9 2 28 16,-8 1 18-16,-9-3 27 15,-7 2 20-15,5-5 5 16,2 0 9-16,7-1-16 16,7 1-181-16,11-3-304 15,6-5-1038 1,5-3 0-16,6-9 0 0,5-13 0 15</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5:40:46.188"/>
    </inkml:context>
    <inkml:brush xml:id="br0">
      <inkml:brushProperty name="width" value="0.05292" units="cm"/>
      <inkml:brushProperty name="height" value="0.05292" units="cm"/>
      <inkml:brushProperty name="color" value="#FF0000"/>
    </inkml:brush>
  </inkml:definitions>
  <inkml:trace contextRef="#ctx0" brushRef="#br0">15738 9636 3982 0,'33'-14'155'16,"8"-9"26"-16,8-20 11 15,7-1 11-15,-23 1 2 16,-7-2 5-16,-13 3 2 15,-6 11 1-15,-7-4-7 16,-8 6-108-16,-4 16-36 16,-8 2-27-16,1 9-15 15,1 6-10-15,0 7-3 16,8 8-4 0,7 6-3-16,6 6-2 15,14 4 9-15,7-6-6 16,14-7-2-16,8-6-1 15,9-12 3-15,3-4-1 16,-1-10 2-16,-2-7-2 16,-9-6 1-16,-6 0 2 15,-13 1-10-15,-17 7-3 16,-7 6-7 0,-7 7 1-16,-10 7 3 15,-2 5-2-15,3 13 1 16,-1 4-2-16,8 9 3 15,4 5 1-15,12-4 5 16,12-1 5-16,8-9 11 16,13-9 4-16,10-11 1 15,4-7 3-15,0-13-4 16,-6-5 3-16,-8-7 0 16,-12-4-2-16,-11-3 5 15,-16 6-3-15,-4 3-3 16,-7 12-5-16,-8 4 1 15,0 7-3-15,-2 11 3 16,5 5-1-16,7 5-2 16,8 2 0-1,13 4 0-15,12-7 4 16,13-6 18-16,9-8 25 16,4-10 0-16,0-13 3 15,-4-12 5-15,-8-3-5 16,-12-13 10-16,-10-1 12 15,-14 3 3-15,-6 2-5 16,-10 9-13-16,-2 8-28 16,-4 10-1-16,1 10-7 15,-3 10 0 1,9 13-6-16,2 4-10 16,7 4-9-16,10 6-11 15,6-4 6-15,8-4-30 16,3-4-90-16,7-11-241 15,-7-3-913-15,-8-9 0 16,-11-4 0-16,-2-11 0 16</inkml:trace>
  <inkml:trace contextRef="#ctx0" brushRef="#br0" timeOffset="502.15">17103 9160 5282 0,'0'-4'7'16,"0"3"0"-16,0 2 5 15,-3 6 4-15,6 11 2 16,8 13 0-16,2 6 2 16,8 5 2-1,6-3 2-15,3-6-3 0,-3-6-4 16,-5-10-3-16,-1-19-16 15,-11 4-34-15,-6-15-92 16,-4 1 8-16,-10-4 17 16,-3 9 47-16,-5-5 25 15,0 8 5 1,3-2 7-16,2 9 16 16,8 1 21-16,3 9 41 15,5 1 106-15,10 2 0 16,3-3-13-16,6-6-44 15,8-2-30-15,7-8-65 16,-12-12-43-16,-9-11-56 16,-5 2-30-16,-9-2-10 15,-13-1-1-15,5 12-1 16,2 13 13-16,-1 4 16 16,2 10 22-16,2 9 69 15,2 7 35-15,7 1 44 16,5 1 16-16,5-4-92 15,2-43-991 1,-2 21 0-16,-5-6 0 16</inkml:trace>
  <inkml:trace contextRef="#ctx0" brushRef="#br0" timeOffset="627.59">17525 9387 3926 0,'21'14'-50'0,"13"-6"-725"16,-4 2 0-16,3-3 0 16,-12-18 0-16</inkml:trace>
  <inkml:trace contextRef="#ctx0" brushRef="#br0" timeOffset="784.69">17726 9213 4834 0,'6'31'39'0,"6"9"-1"16,6 6-29-16,1 0-76 16,9-4-903-16,-2-17 0 15,-5-11 0-15,-3-10 0 16</inkml:trace>
  <inkml:trace contextRef="#ctx0" brushRef="#br0" timeOffset="941.4">17898 9399 3873 0,'9'29'11'0,"8"8"2"15,2 5-4-15,1 5-34 16,11-19-182-16,-16-10-527 16,-7-11 0-16,-8-7 0 15,-9-10 0-15</inkml:trace>
  <inkml:trace contextRef="#ctx0" brushRef="#br0" timeOffset="2023.76">17900 9462 4288 0,'-5'-11'92'0,"3"0"7"16,1 3-3-16,1 6-27 15,12 13 11-15,8 11-1 16,5 5 5-16,8 4 41 16,5-3 30-16,1-12-89 15,-2-3-1 1,-8-6-13-16,-9-10 1 15,-11-4 21-15,-9-5-12 16,-9-9 1-16,-5-4-2 16,-5-6-40-16,3-1-25 15,-1 4 0-15,4 9 0 16,9 5 6-16,3 8 7 16,6 12 8-1,12 6 3-15,9 5 2 0,2 2 7 16,11 0 6-16,1-5 3 15,0-9 0 1,-7-4 3-16,-7-9-2 16,-11-7 10-16,-6-5 10 15,-9-6-5-15,-9-5 6 16,-6 0-7-16,0-2-12 16,0 4-16-16,-2 8-31 15,10 10-6-15,4 10 1 16,3 12-16-16,10 11-11 15,7 9 3-15,10 2-9 16,10 3-6 0,12-1 6-1,3-7 11-15,7-6 30 0,-3-4 3 16,-8-5 1-16,-8-4 2 16,-20-3-5-16,-8 0 8 15,-14 1 0-15,-15 0 6 16,-13 1-1-16,-4-1 4 15,1-3-54-15,-8-4 74 16,6-8 0-16,10-9-2 16,7-9 3-16,6-12-13 15,9-15 9-15,9-11 4 16,10-7-4-16,4-8-5 16,4 8 45-16,10 4-71 15,-1 11 7 1,-5 17 15-16,2 14 14 15,-1 14 32-15,-4 22 9 16,1 16 6-16,-2 16 3 16,-1 14 9-16,-1 11 4 15,-3 3-3-15,2-4 1 16,-9 0-16-16,1-13-19 16,-5-11-29-1,-4-11-15-15,-4-14-51 0,2-11-41 16,-2-14-8-16,0-12-3 15,0-15 10-15,0-9 1 16,4-4 16 0,2 1 2-16,2 11 6 15,2 10 1-15,7 16 54 16,0 18 49-16,2 13 20 16,5 10 7-16,0 5-8 15,2 3-4-15,-1-7 0 16,-1-8 16-16,-1-9 13 15,-6-9-2-15,-3-7-10 16,-6-10-17-16,-5-7-25 31,-1-5-1-31,-5 0 4 0,0-1-6 16,-1 8-20-16,0 9 6 16,0 12-2-16,4 12 9 15,1 7-5-15,10 6 7 16,2 1 7-16,7-4 0 15,4-9-8 1,0-9-131-16,-3-4-370 0,-8-9-1038 16,-13-10 0-16,-11-8 0 15,-9-6 0-15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3:42:03.629"/>
    </inkml:context>
    <inkml:brush xml:id="br0">
      <inkml:brushProperty name="width" value="0.05292" units="cm"/>
      <inkml:brushProperty name="height" value="0.05292" units="cm"/>
      <inkml:brushProperty name="color" value="#FF0000"/>
    </inkml:brush>
  </inkml:definitions>
  <inkml:trace contextRef="#ctx0" brushRef="#br0">5823 6866 2364 0,'0'3'66'0,"0"-2"30"15,0 1 32 1,0-1 34-16,0-11 24 15,0 8 19-15,0 1 2 16,0 0-1-16,0-3 2 0,0 4-48 16,0-2-28-1,0 2-32-15,0 0-42 16,0 0-47-16,0 0-28 16,2-4 23-16,-2 4-42 0,6 7-12 15,-6-7-12 1,22-7 26-16,-9 2 84 0,15 3-50 15,-19-12 53 1,14 10-35 0,-10 6 1-16,5 2 12 0,2-6-8 15,19 2 24 1,-7-5-18-16,-5 5 49 0,13-4-83 16,-5 2 15-1,1-1-16-15,8 8 21 0,1-7-3 16,2-2-35-1,-1 8 55-15,-7-7 11 16,-4-2 29-16,3 2-110 16,-1 3-2-16,-7-7 76 15,5 0-38-15,-2 9 48 16,-3-4 7-16,-3-2-19 16,0 1-8-1,-4 6-19-15,-1-10-5 16,1 6 43-16,0-1 4 15,2 0-39-15,1-2 12 16,7-1-21-16,-3 1-2 16,5 1-3-1,-2 0-2-15,-2 1-4 16,0 0-12-16,-4-1 2 0,0 2-1 16,3 1 2-16,-3-2 1 15,1 2 6 1,4-4 3-16,0 3 4 0,-2-3 3 15,0 4 3 1,-3-3 14-16,-2-1-2 16,-5 4 0-16,0-1-3 15,-1-1-5-15,-4-1-31 16,-1 2 29-16,-4 0-3 16,-1 0-2-1,-3-1 1-15,-4-1-30 0,0 3-3 16,2 0 6-1,-1 0-6-15,0 3-17 0,-2 0 28 16,1-2 10 0,-2-1-5-16,1 1-11 0,-2-4-9 15,1 4 11 1,-3 4-854-16,-3-3 0 0,-6-1 0 16</inkml:trace>
  <inkml:trace contextRef="#ctx0" brushRef="#br0" timeOffset="5120.28">21739 6838 2958 0,'0'-2'110'16,"0"0"42"-16,-1-1 42 16,-1-6 0-16,1 6 47 15,1 0 22 1,0 0 3-16,0 0 1 0,0 7 0 16,0-5-72-1,0-2-44-15,0 2-43 0,0 1-20 16,0 0 2-1,1 0-52-15,7 0-22 0,4 0-2 16,10 0-37 0,12 0-23-16,6 5 21 0,2-5-25 15,1 3 33 1,1-3-44-16,2 2 13 0,-8-5 6 16,-7 4 0-1,-2-1 15 1,-11-1 22-16,-14-1 68 15,-1 2-24-15,0 0 35 16,-3-1-31-16,0 2 9 0,0-2-11 16,3 5-37-1,-6-4-51-15,0 34-111 0,0-32-909 16,0 4 0 0,-1-5 0-16,0 2 0 0</inkml:trace>
  <inkml:trace contextRef="#ctx0" brushRef="#br0" timeOffset="5717.32">22882 6867 3737 0,'0'-1'67'0,"1"1"9"0,-1 0 25 15,-14-5 31 1,14 5 13-16,10 2-17 15,11 0 10-15,10-4-3 16,29 9 6-16,-1-11-112 16,-3 3 3-16,3-4 58 15,-7 5-19-15,-8 1-20 16,-5 4-24 0,-3-5 47-16,-4 3-10 0,-4-2 4 15,-2-5-8 1,-9 5 48-16,-1-2-46 15,-10 1-63-15,-3 0-11 16,-3-1-31-16,-9 1-35 16,-6 0-56-16,17 2-919 15,1 1 0-15,3-1 0 16,13-1 0-16</inkml:trace>
  <inkml:trace contextRef="#ctx0" brushRef="#br0" timeOffset="6336.42">24692 6885 4137 0,'2'0'170'15,"-1"0"23"-15,6 0 2 16,3-1 0-16,5 1 0 16,11-3-2-16,8 2 5 15,9-1-3-15,0 0 1 16,8-1-134-16,-1 3-37 16,-2-1-18-1,-3-1-4-15,-4 1 0 0,-5 1 0 16,-2 0 1-1,-6 0-3-15,-6-2-2 0,-7 2-32 16,-4 0-61 0,-8 0-103-1,-2 3-933-15,-5 0 0 16,-4-3 0-16</inkml:trace>
  <inkml:trace contextRef="#ctx0" brushRef="#br0" timeOffset="8096.08">4598 8243 3134 0,'0'0'58'0,"0"0"44"16,2 0 44-1,-1 0 42-15,1 0 19 16,0 0 7-16,0 0 7 16,-1 0 5-1,1 0 0-15,1 0-32 0,5 0-21 16,4 0-43-1,9 0-41-15,7 0-42 0,10 0-18 16,7-2-5 0,3 1-7-16,6-2-8 0,-1 0-1 15,-2-1 0 1,-1 0-5-16,-4 0-2 16,-6-3-1-16,-9 3-4 15,-7 0 0-15,-7 2 0 16,-9 2 0-16,-4-1 4 15,-1 1-1-15,-3 0-4 16,0-3-9 0,0 3-35-16,3 0-88 0,-3-1-909 15,0 1 0 1,0 0 0-16,0-1 0 16</inkml:trace>
  <inkml:trace contextRef="#ctx0" brushRef="#br0" timeOffset="8746.6">6401 8026 3870 0,'0'0'22'16,"2"-2"14"-16,-2 2 12 0,0 0 13 16,3 0 28-1,6 0 26-15,12 0 16 0,9 0 7 16,14 0 3 0,10 0-16-16,9-4-2 15,5 0-13-15,1-3-11 16,-3-1-13-16,-6 0-28 15,-11 0-25-15,-9 3-16 16,-11 1-9-16,-16 2-2 0,-5 0-1 16,-3 2-8-1,-5-2-22-15,0 2-65 16,0-15-950-16,0 15 0 16,0 0 0-1,0-3 0-15</inkml:trace>
  <inkml:trace contextRef="#ctx0" brushRef="#br0" timeOffset="9333.42">7974 8030 3977 0,'0'0'75'0,"2"0"17"15,-10-2-11 1,5 2 59-16,3 3 5 0,8-2 6 15,7-1 3 1,22-1 1-16,4 0 0 0,10-7-66 16,5-1-17-1,3 2-8 1,1 0 11-16,-6-4-58 0,-6 4-6 16,-7 4-5-1,-14-1-2-15,-15 2-17 0,-6 0 21 16,-4-5-6-1,-4 5 8-15,-1 1-14 0,15-24-62 16,-9 18-82 0,-8 13-902-16,7-5 0 0,-8 3 0 15,-6 18 0 1</inkml:trace>
  <inkml:trace contextRef="#ctx0" brushRef="#br0" timeOffset="70837.57">26130 5972 3289 0,'0'0'155'16,"0"-3"40"-16,0 1 26 15,0 0 18-15,0-4-7 16,0 4 33-16,0-1 21 16,0-1 41-16,0 2 12 15,0 1-67-15,0-4-27 16,0 2-42-16,7 0-4 15,-1 1-3 1,4-2 10-16,4 0-39 16,5 0-20-16,-3-2-38 15,4-1-13-15,-1 5-52 16,-2 0-16-16,-2 1 1 16,-2 1-38-16,-2 3-9 15,-2 5 4 1,-3 5 3-16,-6 6 5 0,3 7-3 15,-3 5 2-15,-3 1 2 16,0 4-1-16,3-1 7 16,-3-4 16-16,3-2-5 15,0-4-8 1,3-4-2-16,7-6-13 16,3-5 3-16,8-4 2 0,7-2-14 15,-3-4 9 1,-3 0-11-16,-3 0-5 0,-9 0-8 15,-7 0-41 1,-2 0-12-16,-1 0 4 16,-3-2-8-16,-3 4-4 15,-3 2 18 1,-6 3-11-16,1 5 6 0,-1 3-1 16,5 8 6-1,5 0 42-15,2 8 20 0,3-2 0 16,0 2 10-1,3 0 2-15,2 0-1 16,-1-2 12-16,1-1-9 16,-2 2 2-16,0-5 3 15,-6 0 1-15,-6-4 2 16,-11 0 5-16,-3-6-8 16,-11-1 12-16,-10-1 4 15,-4-6 18 1,3-2 21-16,-3-3 15 15,6 0 3-15,1-2-1 16,9-2 4-16,5-2-124 16,5-1-14-16,14-65-1286 15,8 53 0-15,11-4 0 16,14-4 0-16</inkml:trace>
  <inkml:trace contextRef="#ctx0" brushRef="#br0" timeOffset="71322.78">26804 6167 4818 0,'0'-1'52'0,"-3"1"24"16,-6-2 6-16,-6 2 7 16,0 2 2-1,-6 1 1-15,-4 6 4 0,5 4-1 16,-3 6 1 0,8 5-33-16,2 2-18 0,5 2-22 15,7 1-7 1,1-7-11-16,9 8-32 0,-6 5-97 15,25-10-993 1,10-12 0-16,15 6 0 0,2-13 0 16</inkml:trace>
  <inkml:trace contextRef="#ctx0" brushRef="#br0" timeOffset="71701.41">27119 6344 4522 0,'-3'-15'133'15,"-3"-1"23"-15,-5-3 36 16,-1-3 26 0,3 9 12-16,-8 4 1 0,0 3 3 15,1 6 0 1,-2 0-18-16,-1 4-90 16,5 9-34-16,2 3-23 15,0 3-33-15,6 4-28 16,6 2-5-16,0-1 6 15,6 0 3-15,8-2 8 16,4-5 20-16,4-5-11 16,7-2-8-16,3-9-2 15,-1-5 1-15,-1-4 8 16,2-7-6-16,-10-6-2 16,-5-6-2-16,-4 2-6 15,-8 0 11-15,-3 5 4 16,-4 3 6-16,-1 2-1 15,-2 2-23 1,-2 5-102-16,-5 6-1307 16,4 1 0-16,3 1 0 15,0 1 0-15</inkml:trace>
  <inkml:trace contextRef="#ctx0" brushRef="#br0" timeOffset="72336.03">27444 6316 4642 0,'0'-5'88'16,"-15"5"27"-16,19 25-22 16,-2-22 11-1,10 12 16-15,-2 0-58 0,10-5 10 16,-11-22 13-1,2 17-8-15,-1-9-85 16,-1-5-12-16,6-3-30 16,-7-6 24-16,-2 2-14 15,-2 3 20-15,2 1 44 16,-3 3 39 0,0 1 1-16,-3 3 8 15,8 0 5-15,-2 4 3 0,9-2 2 16,2 6-2-1,5 4 4-15,-1 4-35 16,-3 5 11-16,-3 3-45 16,-7 4-15-16,-5-2 0 0,-23 1-4 15,16-8-1 1,-1-3 4-16,2-4 6 16,-3-2 1-16,20 6-21 15,-14-15 16 1,0 8-30-16,7-17 41 0,2-10 4 15,2-20-3 1,4 12 4-16,0-8 9 16,3 11-11-16,3 12 1 15,0 1 18-15,5 7-17 16,-1 3 28-16,4 3-42 16,-4 7-11-16,2 3 10 15,-5 4 2-15,-4 3-19 16,-5 9 4-16,-4 2-12 15,-9-3 3-15,-4 1-7 16,-8-2-62 0,3-6-1116-16,-3-4 0 15,6-6 0-15,3-5 0 16</inkml:trace>
  <inkml:trace contextRef="#ctx0" brushRef="#br0" timeOffset="72608.47">28199 6067 5784 0,'0'-3'129'16,"0"2"7"-16,0-1-66 16,-7 2 8-16,7-1 63 15,-6 8 3-15,0-1-73 0,0 11-7 16,3 7 98-1,1 8-102 1,2 0-19-16,2 9-10 0,-4-6 33 16,15 2-34-1,6-12-169-15,4 9-87 0,-1-9-1102 16,8-9 0 0,-18-9 0-16</inkml:trace>
  <inkml:trace contextRef="#ctx0" brushRef="#br0" timeOffset="73024.17">28234 6272 4796 0,'0'-6'133'15,"-6"0"-10"-15,3 0 34 16,3 0-14-16,6 0 2 16,3 2 19-1,12 1 9-15,4 2-29 16,-4-1 20-16,1 2-86 15,0 3-45-15,-6 3 1 16,-6 1-23-16,2 4 19 16,-6 3 3-16,-7-8-29 0,2 9 13 15,-4-2 18 1,0-3-13-16,-1-2 0 16,5 6 17-16,-4-12 27 15,-1-2-2-15,2-5 3 16,2-3-12-16,6-4 17 15,3-11-22-15,8-4 6 16,4-1-7-16,3-3-16 16,1 3-14-16,-3 8-26 15,-6 3-9 1,-1 9-11-16,-1 2-8 16,-4 5-58-16,-1 2-44 15,-6-14-1206-15,0 23 0 16,-3 1 0-16,-3 1 0 15</inkml:trace>
  <inkml:trace contextRef="#ctx0" brushRef="#br0" timeOffset="73941.77">28663 6147 5205 0,'-2'0'61'16,"2"0"-1"0,-1 0-9-16,-1 0-4 15,0 0 3-15,2 3 4 16,-2 4 11-16,1 3 12 15,1 2 8 1,3 3-59-16,2 0-5 0,3-3 1 16,1-2 1-1,3 1-62-15,3-5-43 16,3 9 26-16,-2-17-37 16,1-3-17-16,-3-9-6 15,-6 1 12-15,0-12 18 16,-3 12 28-16,-5 1 41 15,0 6 78-15,0 0 36 0,0 3-34 16,0 3 25 0,0 2 8-16,0 3-1 15,-1 6-6-15,-6 9-12 16,-4 6-25-16,0 7-30 16,-5 8-11-16,0-1 9 15,-2 2 5 1,6-1-1-16,-1-5-4 0,5-5-38 15,16-9-113 1,-11-4-1024-16,3-6 0 16,3-6 0-16,7-7 0 15</inkml:trace>
  <inkml:trace contextRef="#ctx0" brushRef="#br0" timeOffset="74272.28">29047 5996 5755 0,'0'-4'75'16,"0"-2"27"-1,0 4 7-15,0-2-2 0,0 3 6 16,0 4 21-1,-3 5 3-15,0 9 1 0,-2 5 2 16,-6 14-42 0,0 6-2-16,2 5-22 15,-3 1-6-15,1 0-4 16,5-1-19-16,-3-1-44 16,-6-5-98-16,3-8-1334 15,-3-7 0 1,0-8 0-16,0-11 0 0</inkml:trace>
  <inkml:trace contextRef="#ctx0" brushRef="#br0" timeOffset="77419.03">4706 8068 4260 0,'0'-3'135'16,"0"-1"33"-16,0 0 26 0,0 1 37 15,0 0 37 1,0 1 11-16,0 0 2 0,0 0-9 16,0 2-4-1,0 0-102-15,0 0-44 16,0 0-30-16,0 0-24 16,2 0-42-16,-1 4-38 15,2 2-8-15,3 4-6 16,1 1 7-16,3 10 10 15,2 0 3 1,1 1 11-16,1-1-3 0,-3 4-5 16,2 0 6-1,-4-4 0-15,0 0-13 16,2-6 2-16,-5-1-14 16,3-3-29-16,-1-5-3 15,0-1-42-15,1-4 15 16,8 13-35-1,-8-16 35-15,12 0-10 16,-7 4 8-16,8-7 6 16,-5-13 25-16,14 10-24 0,-23-10 40 15,16 7 25 1,0 3 1-16,8 0 37 16,-4-1-33-16,20 9 14 15,-4-13 2-15,-5 3-4 0,5-2-12 16,-4 6 50-1,7 1-40 1,-3 1 15-16,4-2-16 0,-1 4-4 16,7-4 0-1,0-1-6-15,0 1 1 16,5 0-4-16,-3 0 4 16,4-3 1-16,0 1-2 0,-1 2-7 15,2 1-4 1,3-1 7-16,-1-2-4 0,-3 6 6 15,-3-2-3 1,-1 0 4-16,-5-1-4 16,-4 5-4-16,-2 0 5 15,-3 0 6-15,-9 0 1 0,-4 5-6 16,-8 1-6 0,-6-4-12-1,-9 15-10-15,-3-7 2 16,-3 0-3-16,0 1 2 15,-3 1 0-15,3-10 4 0,-3 3 6 16,-3-1 10 0,3-2 9-16,-3-2 13 15,-2 0 4-15,7-2 27 16,-1-2 7-16,1-5-10 16,1-12-55-16,7-2 52 15,0 9 4-15,6 6-9 16,1-7-4-1,8 15 1-15,7-4 2 0,4-8-24 16,5-3-3 0,8 2 10-16,8 1 55 0,1 2-55 15,5 1-7 1,0 3 1 0,-1 1 2-16,-2 0-3 0,-3 1 3 15,-4 3 0 1,-2-1-3-16,-6 0 1 0,3 2 1 15,-6 2-3 1,0-4 2-16,2 2 0 0,-3 0 0 16,1 0 2-1,7 0-1-15,3 0 0 16,3 0-1-16,4-2 0 16,1-4-1-16,1-2 3 0,2-1 0 15,0 1-2 1,-4-4-1-16,-1 5-1 0,-2-4 2 15,-3 1-1 1,-2-2 0-16,0 1-5 16,-2-1 1-16,1 0 1 15,0-1-3 1,-8 2-20-16,-3-3 5 16,-4-1 5-16,-7 1-3 15,-7 3 10-15,-4-3 12 16,-2 3 6-16,-3-1 4 15,-3 3-1-15,0 1 5 0,0-2 22 16,-5 6-8 0,1-2-10-16,-2 4-1 15,0-1 3-15,6 3-13 16,-6-6-2-16,0 6-35 16,0-4 27-16,0 3-2 15,-6-1-2-15,7 9-72 16,-32-7 14-1,24 4-1075-15,0 3 0 0,3 0 0 16,-7-4 0 0</inkml:trace>
  <inkml:trace contextRef="#ctx0" brushRef="#br0" timeOffset="88437.47">7208 12328 4315 0,'0'-4'109'16,"0"-1"33"-16,2-2 23 16,-2-2 23-16,0 0 16 15,0 2 37 1,0-2 25-16,0 2 12 16,0 0 18-16,0 3-70 15,0-3-24 1,0 6-29-16,-4-4-31 0,-3 5-20 15,-5-3-24 1,-3 3-35-16,-6 0-25 0,-8 4-14 16,1 0-17-1,1 4-12-15,-6 0-9 16,7 5-14-16,0 0 8 16,5 3-12-16,-1 1 3 0,6-1-4 15,2 3-6 1,3 0-14-16,2-1-31 0,4 3 49 15,3-2 16 1,2 1 11-16,0-1 2 0,5 2 22 16,1-4 6-1,5 0 8 1,7-1 14-16,2-3 13 0,7-3 36 16,0-1-40-1,1-3-18-15,4-2-1 0,-2-4-14 16,3 0-61-1,-4 0-77-15,-4 0-70 32,-5-7-1202-32,-10 7 0 0,-7-1 0 0,-4-1 0 15</inkml:trace>
  <inkml:trace contextRef="#ctx0" brushRef="#br0" timeOffset="88906.67">6953 12591 4595 0,'-4'-2'143'0,"-3"2"27"15,4-2 30-15,0-1 26 16,3 3 27 31,0-1 10-47,3-2 7 0,4 0-2 0,8-3 2 0,6-1-103 0,9-1-35 0,5-2-29 15,1 3-31 1,-1-1-27-16,-5 2-28 0,0 2-7 16,-8 1-11-1,1 1-3-15,-6 2-5 16,-1 0-6-16,1 5-3 16,-2-1 4-16,-3 8-21 0,-2 3 5 15,1 5 1 1,-2 3-5-1,-1 4 1-15,0-2 5 0,0 5 4 16,-4-5-6 0,-1 0 4-16,-1-7-9 0,0-1 8 15,-2-7-36 1,0-2-68-16,3-8-1192 0,8 1 0 16,-1-5 0 46,2-5 0-62</inkml:trace>
  <inkml:trace contextRef="#ctx0" brushRef="#br0" timeOffset="89184.15">7509 12420 4644 0,'3'-9'138'0,"-3"0"48"15,3 0 49-15,-3-1 26 16,0 4-5-16,0 3-5 16,0 3-7-16,2 0-96 15,1 5 37-15,1 6-108 16,3 3-65-16,-1 10-41 16,2 4-45-16,-6 1 26 15,7 2 33-15,-2-1-2 16,1 1-57-16,-2-5 27 15,4-15-1219-15,-1 12 0 16,2-5 0-16,0-9 0 16</inkml:trace>
  <inkml:trace contextRef="#ctx0" brushRef="#br0" timeOffset="89536.32">7854 12508 4992 0,'0'0'72'0,"3"-3"29"15,-3 1 29-15,6-1 39 0,1 0 11 16,5 1-3 0,8-2 4-1,6-1-3-15,2 0 8 0,5-1-63 16,5-1-10 0,-5 3-29-16,0-1-26 0,-5-1-71 15,3-8-85 1,-19 9-1228-16,3 2 0 0,-6-1 0 15,-6-1 0 1</inkml:trace>
  <inkml:trace contextRef="#ctx0" brushRef="#br0" timeOffset="89802.81">8055 12337 5257 0,'-4'-4'67'16,"4"2"-1"0,-1 2-1-16,-1-4 2 0,2 4 11 15,2 6 5 1,-2 4 4-16,4 7 3 16,3 6 4-16,2 5-65 15,2 2 3-15,5 3 5 16,0 1 6-16,-3-3-16 15,2 2-54-15,0 1-1192 16,-1-5 0 0,-2 0 0-16</inkml:trace>
  <inkml:trace contextRef="#ctx0" brushRef="#br0" timeOffset="91671.7">9001 12291 4654 0,'0'-4'92'15,"0"-2"33"1,0-2 16-16,-3-1 10 16,3 3 24-16,-9 0 11 15,-1 1-4-15,-7 2 0 16,-4 2 3-16,-5 1-64 15,-6 1-21 1,2 3-32-16,-1 6-17 0,-1-2-8 16,5 9-25-1,6-4-10-15,1 3 5 0,10-4 0 16,0 3-8 0,6-1-12-16,3-2-1 15,1 2 5-15,4-3 3 16,4-2 0-16,5 0 8 15,10-2-3-15,7 0 10 16,3 0-4 0,3-1 0-16,-3 0 13 0,1-1-6 15,-4-1 1 1,-5 4-8-16,-2-5-7 0,-8 4-12 16,-2 10-34-1,-7-9 2-15,-3 4 7 0,-3-1 4 16,-6 3-7-1,-7-11-7-15,-7 13-21 16,-7 1 50-16,-9-5 16 16,0-1 10-1,-2-1 36-15,1-6-4 0,2 1 0 16,2-3 3-16,6-2 2 16,4 0 19-1,9 0 13-15,7 0-94 16,4 0-84-16,-38-2-1222 15,48-3 0-15,6-2 0 16,9-5 0-16</inkml:trace>
  <inkml:trace contextRef="#ctx0" brushRef="#br0" timeOffset="92074.73">9222 12319 5157 0,'0'-4'86'16,"0"3"13"0,0-1 2-16,0-2-1 0,3 4-3 15,-3 0 5 1,0 4-3-16,1 3 0 0,2 7 2 16,2 7-77-1,-1 6-10-15,3 2-11 0,2 4-1 16,-1-1 1-1,2 2-2-15,-1-2-54 0,-2-2-1154 16,-4-2 0 0,3-6 0-16</inkml:trace>
  <inkml:trace contextRef="#ctx0" brushRef="#br0" timeOffset="92448.08">9597 12397 4869 0,'0'-2'75'16,"3"2"14"-16,3-5 13 15,3 4 2-15,9-1 1 16,6-2-1-16,6 2 0 16,8-2 0-16,2-1 2 15,5-1-57-15,-2 2-26 16,2-6-87-16,-29-28-1090 15,13 32 0-15,-15-5 0 16</inkml:trace>
  <inkml:trace contextRef="#ctx0" brushRef="#br0" timeOffset="92661.43">9797 12291 5146 0,'0'0'49'0,"0"0"-3"16,0 0 12-1,0 2 8-15,0 5 4 0,0 3 4 16,1 7 5 0,3 2 1-16,0 6 4 0,5 1-49 15,0 2 2 1,3 1-49-16,5 1-1150 0,-1-3 0 15,4-5 0 1,2-8 0-16</inkml:trace>
  <inkml:trace contextRef="#ctx0" brushRef="#br0" timeOffset="92981.66">10274 12239 5508 0,'0'-2'14'0,"0"2"1"15,0 0-1-15,0 0 1 0,0 4 1 16,0 11 2-1,0 0 0-15,1 10 2 16,2 3 1-16,2 6-26 16,3-2-77-16,16 6-441 15,-15-5-486-15,1-9 0 16,-1-6 0 0,-1-7 0-16</inkml:trace>
  <inkml:trace contextRef="#ctx0" brushRef="#br0" timeOffset="93600.14">10312 12287 5196 0,'0'-15'104'16,"0"-1"58"-16,0-7 56 0,-3-4 30 15,6 5 15-15,6 7-2 16,4 4-3-16,8 0 4 15,10 4-6 1,2 4-92-16,5 0-14 0,-1 3-71 16,-7 6-67-1,-9 4-37-15,-8 6-20 16,-6 5 0-16,-7 1 5 16,-8 6-4-1,-7-5 2-15,-3 0 0 0,-3-3 3 16,-2-4 13-1,4-2 11-15,2-7 17 0,5 0 7 16,6-4 1 0,2-1 4-16,4-2 7 0,0 0-9 15,7 0-8 1,5 0-4-16,4 0 7 0,4 0-5 16,6 0-11-1,1 0-7-15,-5 0 0 0,0 0-11 16,2 0-4-1,-5 2 6 1,-1 6 3-16,-3 2 0 0,-6 5-8 16,-5 1 4-1,-4 3 9-15,-7 2 4 0,-6-3 2 16,-7 2 9 0,-11-2 4-16,-9-1 8 0,-5-3 2 15,2-5 10 1,1-2 9-16,2-4 2 15,9-2-7-15,7-1-2 16,9 0-59-16,4-4-98 16,10-9-277-16,10 7-923 15,7-7 0-15,13-5 0 16,6-1 0 0</inkml:trace>
  <inkml:trace contextRef="#ctx0" brushRef="#br0" timeOffset="94037.77">10923 12212 5519 0,'0'-4'56'15,"0"0"1"-15,0 0-4 16,0 2 2-16,0 1 3 16,1 8 4-16,7 4 2 15,4 9 1 1,3 5 1-16,7 8-55 0,-5 5 3 15,2 1 6 1,-3 1 6-16,-1 0-6 0,-3-1-2 16,-6-3 1-1,1-5-3-15,-2-6 4 0,-5-7 9 16,1-5 4 0,-1-6 1-16,0-4 5 15,2 1 3-15,-2-3-52 16,0-1-132-16,0-3-1106 0,0 3 0 15,-2-8 0 1,-2 2 0-16</inkml:trace>
  <inkml:trace contextRef="#ctx0" brushRef="#br0" timeOffset="107371.02">16195 12312 4599 0,'0'-6'97'0,"2"-1"35"16,-2-2 20-16,2-2 9 15,-2 3 18-15,0-1 25 16,0 5 24-16,0-2 18 16,0 1 14-16,0 1-62 15,0 2-27 1,0 1-33-16,0 0-21 15,-4-1-9-15,-3 2-22 16,-3 0-18-16,-7 0-24 16,-3 0-22-16,-2 0-13 15,1 2-4-15,0 0-8 16,0 1-1-16,2 6 1 16,0 0-1-16,1 0 5 15,0 1-8-15,1 2 7 16,2 1-2-1,-1-1-2-15,2 1-1 0,-2 0 5 16,3 3 0 0,3-1 0-16,-3 0 0 0,3 1-2 15,1 2-1 1,-1-1-5-16,1 3 10 0,3-2-7 16,3 0 0-1,1 1-3-15,-1 0 4 0,3-4 0 16,0 1 1-1,0-1-6-15,0-2 1 16,2-1 2-16,4-2-8 16,3 0 12-1,9-2-4-15,3-1 9 16,8-2-5-16,1-2 2 16,9 0-2-16,-3-3 8 15,5 1 2-15,-1-2-2 16,2 1 1-16,-4-1-5 15,-3-4-2-15,-4 3-21 16,-5-3-41-16,-7-3-47 16,-5 3-53-16,-6-1-66 15,6 0-394-15,-14 2-564 16,-3 2 0-16,-8-4 0 16,-2 0 0-16</inkml:trace>
  <inkml:trace contextRef="#ctx0" brushRef="#br0" timeOffset="107969.04">15888 12578 4381 0,'0'0'91'16,"0"0"30"0,0 0 16-16,0 0 12 0,3 0 5 15,4 0 9 1,4 0 8-16,8 0 9 0,5-1 6 16,4 0-63-1,5-3-11-15,4 1-31 16,0-2-8-16,2-3-14 15,-3-1 2-15,-3 3-16 16,-5-2-3-16,-6 2-5 16,-1-1-7-1,-6 1-5-15,-7 2-7 0,-4 0 7 16,-1 1-4 0,-3 0 3-16,0 3-9 0,0-1 3 15,0 1-15 1,0 0-5-16,0 0-1 0,0 1-3 15,0 5-1 1,0 2-7-16,0 5 1 0,0 3-3 16,0 5-6-1,0 4 10-15,0 0 5 16,2 7-6-16,0-1 7 16,-1 0-5-1,1 2-2-15,1-4-7 16,1-2-1-16,-1-2 0 15,1-6 12-15,-1-3-1 16,1-7-1-16,-1-3-23 16,0-2-51-16,3-8-429 15,-1 3-621-15,0-5 0 16,-2-8 0-16</inkml:trace>
  <inkml:trace contextRef="#ctx0" brushRef="#br0" timeOffset="108938.97">16580 12439 4186 0,'0'-6'159'15,"-2"-3"32"1,0-1 37-16,2-2 28 0,0 0 65 16,0 1 11-1,7 2 14-15,6-1-5 16,4 0 1-16,7 3-131 15,1 3-32 1,2 0-27-16,-1 2-40 0,-5 4-31 16,-5 3-70-1,-3 4-11-15,-2 4-13 16,-4 4 5-16,-4 6 0 16,-3 0 1-16,0 2-3 15,-10 4-1-15,0-2 4 16,-7 0 3-16,-5-4 5 15,-2-1-2-15,-5-4-3 16,8-4 5-16,2-2-3 16,3-1 0-16,5-4 2 15,4-2 3-15,4-1-3 16,2-1-2-16,1-2-2 16,0-1 2-1,0 0-1-15,4 0-6 0,9 0 11 16,11 0-7-1,4 0 1-15,10 0-7 16,2 0 8-16,3-1 2 16,-3 0 6-16,2-1 0 15,-2-1 2-15,-7 1 2 16,-6-1-12-16,-8 1 7 16,-5 0 2-1,-5 0-1-15,-3 2-12 16,-5-1-28-16,1 1-57 15,-1 0-67-15,1 0-103 0,-1-15-1101 16,2 12 0 0,0 3 0-16,-3-2 0 0</inkml:trace>
  <inkml:trace contextRef="#ctx0" brushRef="#br0" timeOffset="109419.02">17130 12506 4970 0,'-1'0'90'0,"-1"0"24"0,1 0 32 16,1 0 25-1,0-1 29-15,1 1 14 0,5-2 18 16,8 1 2 0,4-1 6-16,14 1-58 0,8-1-23 15,2 0-21 1,8-2-28-16,1 2-28 0,-1-4-23 16,-2 1-18-1,-9 1-47-15,-9 0-115 16,-12 2-108-16,-6 0-1176 15,-9 0 0-15,-10-1 0 16,-10 0 0-16</inkml:trace>
  <inkml:trace contextRef="#ctx0" brushRef="#br0" timeOffset="109706.78">17300 12402 5426 0,'-1'-3'60'0,"-1"1"4"16,2 0 4-16,0 0 10 15,0 4 16 1,5 2 10-16,2 7 13 0,6 7 6 16,0 4 4-16,2 7-55 15,2 2-1-15,-4 2 0 16,1 0-2-1,-5-3-11-15,0-1-76 16,1-2-103-16,7-4-523 16,-8-6-519-16,1-4 0 15,1-8 0-15,2-9 0 16</inkml:trace>
  <inkml:trace contextRef="#ctx0" brushRef="#br0" timeOffset="110272.05">18031 12356 4570 0,'0'-7'106'16,"-3"-3"20"-16,-5 2 8 16,-6-4 3-1,-4 7 1-15,-9 3 0 0,-1 2 0 16,2 3 1 0,3 1 1-16,4 5-83 0,7 2-24 15,0 0-19 1,7 3-6-16,4 0-3 15,1-2 2-15,4 2 2 16,10-2-1-16,4 1 1 16,6-1-2-16,8-3 2 15,2 1 1 1,-1-2-5-16,-2 1 0 0,-1 0 2 16,-8 1-4-1,-3 0 1-15,-9 0-2 0,-4 1 1 16,-5-1 0-1,-5 2 0-15,-9 1 1 0,-7-1 3 16,-6-1 1 0,-9 0-3-16,-2-1 2 0,0-2-3 15,7-3 3 1,3-2-2-16,9 1-4 0,8-3-90 16,7-9-1098-1,9 5 0-15,9-3 0 16,14-8 0-16</inkml:trace>
  <inkml:trace contextRef="#ctx0" brushRef="#br0" timeOffset="110757.4">18343 12346 5434 0,'0'-7'91'0,"3"1"45"16,-3 0 30-16,6-3-5 15,4 6-1-15,6 2-4 16,2 1 1 0,6 1 2-16,-4 6-4 0,-3 2-73 15,-6 4-25-15,-5 7-48 16,-3 3-27-16,-3-2 4 15,2 6 1 1,-7-2 10-16,-2 0-1 16,-7 0 0-16,-4-2 8 15,-4-1 0-15,-2-3 2 16,3-4 5 0,5-1 0-16,3-7 4 15,7-1 3-15,1-2 7 0,5-3 13 16,0-1 22-1,2 0 7-15,1 0 11 0,3-1-3 16,12 1 4 0,4-4-1-16,7 2-8 0,7-2-4 15,4-3-18 1,0 0-104-16,-11 5-168 16,11-8-1244-16,-4 6 0 15,-4-4 0 1</inkml:trace>
  <inkml:trace contextRef="#ctx0" brushRef="#br0" timeOffset="111071.21">18900 12436 6088 0,'2'-1'67'0,"5"-3"22"15,6 0 9-15,11-1 14 16,6 3-1-16,9-2 6 16,1 3-3-1,6 1 4-15,-3 0-3 16,-2 0-58-16,-5 0-40 15,-6 0-156-15,-1 0-317 16,-19 0-845-16,-4-1 0 16,-15-3 0-16,-4-3 0 15</inkml:trace>
  <inkml:trace contextRef="#ctx0" brushRef="#br0" timeOffset="111317.59">19058 12339 5494 0,'-3'-4'48'16,"3"2"-2"-16,0 2 8 0,0-2 15 15,0 4 21-15,3 5 20 16,0 5 13 0,7 7 5-16,3 5 15 15,1 8-47-15,0-1 8 16,-3 2 7-16,-5 0-18 15,2-1-96-15,-1-1-127 16,-5-4-1185-16,4-4 0 16,1-8 0-1,3-8 0-15</inkml:trace>
  <inkml:trace contextRef="#ctx0" brushRef="#br0" timeOffset="111594.91">19509 12344 5717 0,'0'-3'29'16,"0"1"0"-1,0 0-1-15,0 0 2 0,2 4 3 16,0 5 1-1,-1 9 0-15,2 5 2 16,4 6 1-16,-4 4-29 16,1-2-30-16,1 3-131 0,6-1-1015 15,-7-4 0 1,-1-5 0-16</inkml:trace>
  <inkml:trace contextRef="#ctx0" brushRef="#br0" timeOffset="112117.67">19558 12368 5237 0,'2'-14'121'0,"1"-3"55"16,3-2 29 0,6-3 0-16,4 7 0 0,8 6-4 15,2 5 5 1,3 2-1-16,4 4-4 15,-6 5-87-15,-6 5-39 16,-8 3-66-16,-10 2-29 16,-3 7 18-16,-9 1 0 15,-2 2-7-15,-3-7-6 16,-3 0 3-16,1-5 4 16,2-4 10-1,5-6 4-15,2-3 12 16,7 0 1-16,-2-2-8 15,2 0 4-15,2 0-1 16,7-2-2-16,-2 2-5 16,10-2 2-1,4 2-18-15,0 0-3 16,5-2-3-16,-3 4-2 0,3 4-10 16,-8 1-9-1,-3 7 5-15,-7 3 4 16,-4 3-6-16,-7 0 5 15,-4 2 15-15,-10 0 0 0,-6-4 6 16,-8 1 0 0,-10-3 1-1,7-3 9-15,-1-3 8 0,10-3-5 16,2-6-30 0,16-1-136-16,0 3-1192 0,7-10 0 15,13-2 0 1</inkml:trace>
  <inkml:trace contextRef="#ctx0" brushRef="#br0" timeOffset="112682.72">20128 12411 5496 0,'3'-3'51'16,"5"1"0"-1,6 0-1 1,4 1 2-16,7 4-2 0,-1 5 0 16,-4 2 0-1,0 5 5-15,-10 4 3 16,-5 1-50-16,-5 4 2 15,-5-1 3-15,-4 2 1 16,-9 2 0-16,-2-3 2 16,-10-4 2-16,3 0 0 15,0-5 1-15,6-5 2 16,4-2 11-16,7-1 19 16,7-3 54-16,3-4 47 15,3 0 9-15,6 0-5 16,6-2 1-1,11-3-1-15,7 1-8 16,8-4-5-16,4 1-16 0,-2 1-20 16,4 0-58-1,-5 4-46-15,1-2 0 16,-5 3 12-16,-6 0-6 16,-10 1-4-16,-6-2 7 15,-9 2-15-15,-4 0-40 16,0 0-35-16,-6 0-81 15,10 2-140 1,-8-13-1125-16,-2 14 0 0,-9-3 0 16,-3-1 0-1</inkml:trace>
  <inkml:trace contextRef="#ctx0" brushRef="#br0" timeOffset="120907">7136 13162 4347 0,'0'0'99'0,"0"-1"21"15,0 1 24 1,0-3 16-16,-2 2 16 0,2-3 15 15,0 4 28 1,-2-3 11-16,2 3 6 0,2 0-44 16,-2-2-54-1,0 2-24-15,0 0-27 0,5 0-9 16,4 0-17 0,10 0-13-16,7 0-31 0,10 0-5 15,2-1-13 1,5 0 1-16,5-2 4 15,3-1-2-15,2-1 12 16,0 3-10 0,3-2 0-16,-1-1 6 0,0 3 2 15,2-1-6 1,2-1 4-16,1 1-6 0,1 0-2 16,0-3 12-1,2 1-17-15,-1-1-2 16,4-1 6-16,0 1-7 15,-3-1 2-15,5 0-4 16,-2 1 3-16,2 1 1 16,3-1 2-16,1 0 2 15,5 2-6 1,-2 0 7-16,0-3-2 0,-2 2-2 16,0-1-4-1,-4-1 3-15,-1 0 2 16,3 3-1-16,0-2 1 15,-2 1-7-15,0 0 7 16,0 0 4-16,-4 0-5 16,-3 0 2-16,-4 1 3 15,0 1-2-15,-4-1 11 16,2 0-11 0,-2 0-1-16,0 3-2 0,2-2 11 15,1-1-10 1,2 2 4-16,-1-1 1 0,1 1-5 15,-3 0-2 1,1 0-6-16,-4-4 14 0,1 5-1 16,-3-2 0-1,-4 0-11-15,-1 2 9 16,-4-2-2-16,-5 0-5 16,-7 0 7-1,-6 1 5-15,-6-1-7 0,-9 0-3 16,-3 2 3-1,-3 1 0-15,-3-3 2 0,0 3 6 16,0 0-1 0,0 0 8-16,1 0-2 0,-1 0 0 15,2 0-8 1,-2 0 1-16,0 0-4 0,0 0-56 16,0 0-67-1,0 0-102-15,0 0-1043 16,-2 0 0-16,-2 0 0 15,-5-2 0-15</inkml:trace>
  <inkml:trace contextRef="#ctx0" brushRef="#br0" timeOffset="130507.1">16197 13132 3857 0,'0'0'44'0,"-2"-2"56"15,2 2 30-15,0 0 12 16,0 0 2-1,0 0 2-15,0 0 5 0,0 0 8 16,0 0 4 0,0 0-11-16,0 0-32 0,0 0-56 15,2 0-30 1,4 0-8-16,7 0-2 0,6 0 1 16,9 0-3-1,10 0-5-15,5 0-5 0,4-2 0 16,6 2-1-1,6 0 3-15,2 0-1 0,6-1-5 16,0-1 2 0,1-1 1-16,1 0-4 0,-1-1 1 15,0-2 0 1,6 2-2-16,1 1 0 0,3-2 2 16,6 2 2-1,4 2-2 1,0-1 0-16,1 2-5 15,-2 0 2-15,-2 0-2 16,1 0 0-16,-4 0 1 0,2 0-1 16,0 0-1-1,1 0-3-15,1 0 2 0,0 0 0 16,-8 0 1 0,2 0-1-16,-6 0 3 15,-5 0-3-15,1 0 1 16,-2-1 1-16,2 1-2 15,-6 0 2-15,1 0 0 16,0-1 3-16,-2 1-4 16,-6 0 3-16,1 0-3 15,-4 0 1-15,-6 0 3 16,-5 0-5 0,-2 0 2-16,-1 0 2 15,-3 0-5-15,-9 0-1 16,2 0 2-16,-5 0-2 15,-1 0 1-15,1 0 1 16,-2 0-2 0,1 0 3-16,0 0-2 0,0 0-2 15,2 0 2 1,-1 0 1-16,-2 0 2 16,1 0-3-16,-1 0 1 15,-1 0-1-15,-2 0-1 0,-1 0 1 16,-2 0 2-1,-4 0 1-15,1 0 1 0,-4 0-1 16,0 0-3 0,-6 0 3-16,-1 0 2 15,0 0 1-15,-3 0 2 16,0 0 5 0,0 0 0-16,0 0 2 0,0 0 2 15,0 0 1 1,0 0 3-16,0 0 2 15,0 0 3-15,0 0 4 16,0 0 1-16,0 0 1 0,0 0-1 16,0 0 0-1,0 0-5-15,0 0-9 0,0 0-50 16,0 0-186 0,0 0-958-16,-3 0 0 15,0-6 0-15,-1-9 0 16</inkml:trace>
  <inkml:trace contextRef="#ctx0" brushRef="#br0" timeOffset="165269.43">4577 13650 2829 0,'-17'20'96'15,"-10"-10"4"-15,9 1 52 16,-6 4 14-1,0 3-20-15,9-22 30 16,11 14 24-16,-9-1 19 16,3 3 24-16,1-7-44 0,3 3-41 15,3-1 0 1,-5 0-50-16,5-1-10 0,-2 1 24 16,4 1-25-1,-3 1-20-15,4-1-23 16,-3 4-30-16,3-1 6 15,0-3-19-15,0 4 3 16,0-1 9-16,0-3-4 16,1 4-1-16,2 0-3 15,3 1-1-15,2-2 4 16,1-1 8 0,1-2-3-16,2-3 18 0,1-1-7 15,0 0-6 1,4-4 0-16,2 0 1 0,3 0-1 15,1-4-2 1,4 3 2-16,2-6-3 16,1 1-5-16,-6-6-4 15,-3 0 3-15,-4-1-3 16,-8 1 1-16,-2-1 19 16,-4 1 8-16,-1-1 6 15,-2 0 9 1,-3 0-3-16,-2-1-5 0,-2 1 6 15,-7-1-10-15,-2 1 0 16,-1 0-8-16,-1 3-24 16,4 2-17-1,0 4-15-15,3-2-25 16,3 5-23-16,-7-2-100 16,8 1-57-16,-4 10-973 15,-2 3 0-15,2 3 0 16,3 6 0-1</inkml:trace>
  <inkml:trace contextRef="#ctx0" brushRef="#br0" timeOffset="165792.21">4499 13958 4694 0,'0'0'90'0,"0"-1"13"0,0 1 14 16,0 0 1-1,-2 4-2-15,-1 0 0 0,-3 3 2 16,-7 4 0 0,0 1-2-1,0 2-70-15,4-1-18 0,0 1-11 16,3 1-16 0,4-1 2-16,-1-2-2 0,3-2 2 15,0-1-2 1,3-6-1-16,2 1 2 0,5-2 1 15,5 0 0 1,7-2-5-16,3 0 3 0,2-4-3 16,-1 3 5-1,1-2-2-15,-9 1 0 16,0 1-1-16,-6 1-1 16,-3 0 1-16,-5 0-2 15,-1 0 7-15,-3 3 3 16,-1 5 6-1,-8 3 5-15,-1 4 4 16,-13 1 5-16,-3 4 2 16,-10-3 7-16,-3 0 12 15,0 1 15-15,1-6 1 16,1-1-2-16,7-3-5 16,7-7-7-1,2 1-45-15,6-4-63 0,9-7-226 16,3-5-915-16,8-8 0 15,8-12 0-15,7-3 0 16</inkml:trace>
  <inkml:trace contextRef="#ctx0" brushRef="#br0" timeOffset="166144.37">4396 13897 4718 0,'-13'-7'109'15,"-2"-5"29"-15,-6-2 21 0,-2-9 33 16,8 4 22 0,0-2 27-16,3-2 8 0,3 1 16 15,7 1 15 1,-1 0-80-16,3-2-32 0,5 0-32 15,5 2-25 1,4 1-31-16,6 2-27 16,2-1-21-16,0 6-19 15,-3 1-66 1,-3 8-92-16,-5 3-67 0,5 5-212 16,-11 7-880-1,-2 0 0-15,1 0 0 16,-2 8 0-16</inkml:trace>
  <inkml:trace contextRef="#ctx0" brushRef="#br0" timeOffset="166570.94">4869 13755 5903 0,'0'-2'73'16,"0"1"6"-16,0-2 3 0,0 1-1 16,0 2 3-1,1 2-2-15,1 2 9 0,4 5 14 16,3 5 2 0,0 4-52-16,2 4-12 0,2 3-2 15,-2 0-5 1,-2 3 6-16,1 0-16 15,-4-1-90-15,-1-2-115 16,-1-2-1158 0,-1-4 0-16,2-7 0 0,2-3 0 15</inkml:trace>
  <inkml:trace contextRef="#ctx0" brushRef="#br0" timeOffset="166880.23">5412 13945 5084 0,'6'0'3'0,"3"0"22"15,5 7 13 1,-1 3 12-16,2 5 6 0,-1 5 9 16,-5 4 4-1,-3 2 5-15,-5 5 5 0,-9-1-14 16,3 2-91 0,-24-6-1090-16,-4 7 0 0,-1-8 0 15,5-9 0 1</inkml:trace>
  <inkml:trace contextRef="#ctx0" brushRef="#br0" timeOffset="167808.2">5998 13716 5054 0,'0'-8'115'0,"0"-3"88"16,0 1 45-16,0-5 34 15,-2 9-1 1,-2 1-2-16,-8 3 1 0,-7 2 0 15,-6 1 0 1,-5 5-70-16,-2 3-47 16,5 7-87-16,2 3-41 15,4 2-37 1,9-1-3-16,4-2-5 0,3-2-5 16,4 0-12-1,1-5-1-15,6-1 5 0,5 1-4 16,8-4 0-1,8-2 0-15,8-1 3 0,1-2 4 16,5-1 6 0,2 0 2-16,-2 1 14 0,-3 1-1 15,-4 1-3 1,-7 0 6-16,-7 2-7 0,-8 0-13 16,-4 2-2-1,-4 0 5 1,-10 3 7-16,-3 3 3 15,-8 3 0-15,-7-1 3 16,-9 1-1-16,-2 1-1 0,1-2 7 16,-2 0 9-1,3-3 0-15,4-4 3 16,4-3-6-16,6 0-1 16,8-2 1-16,4-3 0 15,3 0-1-15,2-1-84 16,4 0-116-16,7-1-212 15,3-2-978-15,8-6 0 16,7-5 0-16,10-4 0 16</inkml:trace>
  <inkml:trace contextRef="#ctx0" brushRef="#br0" timeOffset="168106.89">6379 13681 6034 0,'0'-4'130'0,"0"1"25"16,0-1 6-1,0 2-5-15,0 0 1 0,3 4 1 16,3 2 5-1,2 8 4-15,3 4 3 0,6 5-97 16,-2 5-23 0,3 5-60-16,-1 1-193 0,-1 3-1269 15,-4 3 0 1,-4-2 0 0,2-10 0-16</inkml:trace>
  <inkml:trace contextRef="#ctx0" brushRef="#br0" timeOffset="168357.31">6754 13958 5330 0,'3'0'11'0,"4"0"1"15,-3 0 17 1,4 3 18-16,-3 2 8 0,-2 9 8 15,-2 5 6 1,-2 6-1-16,-6 9 1 16,-2-1-59-16,-2 3-131 15,-2-22-1007 1,1 22 0-16,5-8 0 16,4-10 0-16</inkml:trace>
  <inkml:trace contextRef="#ctx0" brushRef="#br0" timeOffset="169077.66">7283 13572 5792 0,'0'-6'60'16,"0"4"-4"-16,0-4-5 0,0 4 3 15,0 2 10 1,0 8 18-16,0 6 11 15,3 7-3-15,-1 9 8 16,-2 9-48-16,6 2-8 16,-3 1 11-16,0-2 4 15,1-1-3-15,-2-7-5 16,1-8-14 0,0-5-5-16,1-6 12 0,1-9-4 15,-2-2-5 1,6-4-6-16,-1-5-2 15,0-5 4-15,3 0 1 16,-2-1-12 0,6 0-7-16,-1 0-6 0,2 2-9 15,1 1-6 1,5 3-4-16,2 3 12 0,2 0-9 16,5 4-1-1,-1 0-5-15,2 6 9 0,-3 0 0 16,-3 6 4-1,-5 4 2-15,-8 5 4 0,-10-1 11 16,-3 5 6 0,-13-2 10-16,-11-2-3 0,-6-1 11 15,-11-1 0 1,-3-3 5 0,-1-5-1-16,6-2-3 0,4-3 4 15,10-2-5 1,4-3-16-16,10-1-54 0,6-3-112 15,4-2-121 1,10-15-1117-16,7 10 0 16,6-7 0-16,8-3 0 15</inkml:trace>
  <inkml:trace contextRef="#ctx0" brushRef="#br0" timeOffset="169397.82">7876 13609 6052 0,'0'-6'158'15,"0"0"28"-15,2-1 2 0,-2 3-5 16,1 3 5-1,4 2 4-15,2 8 0 16,2 5 5-16,2 5 1 16,3 9-113-16,2 5-38 15,-4 5-29 1,0 1 2-16,-1 1 10 0,-2-1-23 16,-5 2-118-1,3-5-159-15,-3-1-1242 0,2-2 0 16,-3-7 0-1</inkml:trace>
  <inkml:trace contextRef="#ctx0" brushRef="#br0" timeOffset="169760.46">8513 13909 5928 0,'4'0'15'15,"4"0"3"1,3 0 3-1,3 6 25-15,0 5 13 16,1 6 11-16,-3 5 6 16,-7 6 12-16,-2 1 12 0,-11 0-14 15,-11 3-6 1,-10-3-83-16,-8 0-79 0,8-1-486 16,-10-3-618-1,4-8 0-15,10-10 0 16,11-6 0-16</inkml:trace>
  <inkml:trace contextRef="#ctx0" brushRef="#br0" timeOffset="171979.16">9336 13774 4136 0,'0'-8'127'15,"-1"-3"53"1,-2 0 18-16,-3-3 33 0,0 0 33 15,-8 6 17 1,-1-3 6-16,-4 5 9 0,-5 0 2 16,-3 5-86-1,-5 1-37-15,-3 5-49 16,-2 5-17-16,2 7-33 16,2 2-30-16,7 5-22 0,4 1 0 15,10 1-13 1,4 3 7-16,5-3-12 0,3-1 3 15,6-3 1 1,8-4 0 0,4-3 0-16,9-8 5 0,9-2 4 15,2-4-5 1,-2-6-3-16,0-3-10 16,-4-6 1-16,-5-2-17 15,-6-8-6-15,-9 3-3 0,-5 0-5 16,-7 5-13-1,0 2-19 1,-10 5-29-16,-4 7-18 0,-5 0-6 16,-7 4 4-16,3 5 10 15,1 4 0-15,8 0-2 16,7 7 6-16,2-1 4 16,2 1 19-1,3 1 28-15,-1 0 27 0,-2-2 6 16,-1 3 2-1,-3-2 3-15,-2-2 3 16,-3 1 1-16,0-1-1 16,0-1 0-1,0 2 3-15,2-3-2 0,2-1 0 16,3-1-1 0,2-1 1-16,3-3-1 0,3 2-1 15,3-3 1 1,11 0 3-16,4-2 0 0,11 2 1 15,5-3-1 1,-1 3-1-16,-3-2 2 0,-7 3 2 16,-8 0-1-1,-10 1 5-15,-4 0 17 16,-8 2 24-16,-11-2 33 16,-9 2 30-1,-8-2 23-15,-10 1 10 0,-6-2 13 16,1-1 7-1,3-6 1-15,4 2 3 0,13-3-15 16,4-5-75 0,14-5-147-16,3-4-127 0,12-22-1216 15,9 6 0 1,5-5 0-16,4-4 0 0</inkml:trace>
  <inkml:trace contextRef="#ctx0" brushRef="#br0" timeOffset="174411.08">9538 14111 5011 0,'3'-4'63'15,"0"-1"8"1,6-1 11-16,6-3 4 0,0 2 2 16,8 4 2-1,1 0 3 1,-6 1-1-16,0 2 3 0,-6 0-51 16,-2 0-3-1,-5 5-3-15,-2 1-8 0,-5 2-2 16,-4 6 0-1,-5 3-2-15,-6 1-2 0,-1 1 0 16,-6-1-2 0,6-1-5-16,4-2-2 0,4-2-6 15,2-5-4 1,6-1 5-16,1-4-1 16,-2-2 6-16,6-1 13 15,0 0 11-15,9 0 4 16,5 0 7-16,11 0 9 15,7-1-2-15,6-2 10 16,2-1 0 0,2-6 12-16,-2 1 1 15,-7-2-9-15,-6 2-6 16,-9 1-1-16,-10 2-5 16,-4 3-13-16,-4-1-116 15,-3 4-143 1,-3-14-1136-16,-6 10 0 0,0-2 0 15,-2-4 0 1</inkml:trace>
  <inkml:trace contextRef="#ctx0" brushRef="#br0" timeOffset="174794.84">10018 13877 5523 0,'3'-3'31'0,"0"3"0"16,2 0 4 0,2 0 10-16,5 3 16 0,2 6 16 15,-2 2 16 1,3 8 8-16,-6 6 4 0,-6 2-26 16,-3 2 3-1,-5-2-23 1,-6-2-83-16,-6 0-192 15,-3-2-1000-15,-4-6 0 16,5-9 0-16,4-4 0 0</inkml:trace>
  <inkml:trace contextRef="#ctx0" brushRef="#br0" timeOffset="175595.01">10619 13633 4501 0,'-3'-4'47'16,"-6"3"17"-16,-3 0 12 15,-6-1 6-15,-2 5 3 16,-4 3 4-16,2 1 3 15,2 4 5-15,-1 3 1 16,4 1-38-16,4 1-6 16,3 1-16-16,6-3-9 15,4 2-3-15,-4-4 1 16,11 1 0-16,2-2 0 16,10-1-5-16,7-3 0 15,13 2-2 1,1-3-2-16,5 1 1 15,0 0-4-15,-6 0-1 16,-4 0-5-16,-10 0-3 16,-5 2 0-16,-11 0 2 15,-6-2 7 1,-6 4 8-16,-9 1 11 0,-9 1 6 16,-5-1 12-1,-9 4 33-15,-4-3 21 0,3-1 6 16,3-3-6-1,10-1 1-15,7-2-9 16,10-3-84-16,4-1-180 16,10-2-1094-16,10-7 0 0,6-10 0 15,11-9 0 1</inkml:trace>
  <inkml:trace contextRef="#ctx0" brushRef="#br0" timeOffset="176042.89">10953 13666 5450 0,'0'-5'75'16,"0"-1"4"-16,3 0 5 15,3 0 3-15,6 4 1 16,8 2 1-16,3 0 7 15,5 2 0-15,-7 1 14 16,-2 3-57-16,-6 2 1 16,-2 4 2-16,-6 3 3 15,-4 3 5-15,-1 1 10 16,-4 1 6-16,-6 2-2 16,-6 3 2-1,-5-1-10-15,5 0-14 16,-5-5 6-16,8-5 12 15,6-3-2-15,4-4 16 16,2-6 5-16,2 3 12 16,2-4-1-16,7 0-1 15,9-1-3-15,8-2 2 16,11 2-14-16,10-3-16 16,3-4-20-1,-4 4-126-15,0 2-207 16,-3-31-1266-16,-14 28 0 15,-4-1 0-15,-12 0 0 16</inkml:trace>
  <inkml:trace contextRef="#ctx0" brushRef="#br0" timeOffset="176299.31">11504 13837 5832 0,'1'0'26'0,"4"2"6"16,-1 0 49-1,2 6 23-15,1 3 19 0,4 3 7 16,-3 3 5 0,3 7 6-16,-5 0 1 15,2-1-26-15,-3 4-110 16,3-2-146-16,-1-18-1205 15,2 9 0-15,-1-7 0 16,5-8 0 0</inkml:trace>
  <inkml:trace contextRef="#ctx0" brushRef="#br0" timeOffset="176853.6">11882 13558 5757 0,'1'-6'58'0,"2"0"-1"0,2 1 5 16,-1 3 9-16,1 10 8 15,0 10 4-15,-1 7 4 16,-1 3 9-16,0 12-5 15,-3-3-50 1,0 1 2-16,0-2 0 0,0-4-4 16,0-7-11-1,0-6-16-15,0-5 3 0,0-7-24 16,0-3-20 0,6-4-4-16,0-1-7 15,7-3 1-15,1-2-5 16,5 0 7-1,0-2-1-15,2 3 3 0,0 0-12 16,1 3 24-16,6 0 5 16,-3 4 6-1,-1-1 3-15,-2 2-8 16,-6 4 9-16,-3 2-6 16,-8 4 6-16,-4 4 11 15,-6 1 14-15,-9 1 5 16,-5 0 4-1,-8-1 8-15,-7-3 0 0,-7-1 7 16,5-5-5 0,1-2 2-16,7-2-37 0,2-4-93 15,19-1-1180 1,4-3 0-16,3-7 0 0,13-5 0 16</inkml:trace>
  <inkml:trace contextRef="#ctx0" brushRef="#br0" timeOffset="177450.98">12451 13794 5944 0,'3'-4'21'16,"1"-1"0"-1,4 1 5-15,5-1-2 0,4 3 3 16,7 2 4 0,9 3-9-16,-2 3 2 0,-6 5 9 15,-1 3-18 1,-8 4 11-16,-8 3 0 15,-5 4-1-15,-6-2 8 16,-9 2-1 0,-6-1-2-16,-5-2 6 0,-5-2 4 15,1-3-7 1,4-1 0-16,5-7-4 0,6 0 12 16,7-5 17-1,3-1 14-15,2-1-1 0,5-2 0 16,7-3 3-1,9 0-7-15,11-3-6 16,9-1-1-16,7-1-7 16,-1-2-10-16,-1-2-25 15,-1 4-15-15,-1-3 1 16,-4 3-3-16,0 3 1 16,-2 1 1-16,-4 0 7 15,-3-1-3-15,-8 2 3 16,-3 3 1-16,-10 0-1 15,-4-2-53 1,-1 2-144-16,-5 0-1223 0,-5 0 0 16,-5 0 0-1,-2-2 0-15</inkml:trace>
  <inkml:trace contextRef="#ctx0" brushRef="#br0" timeOffset="179370.84">13687 13764 5114 0,'0'0'66'16,"0"0"22"-16,0 0 6 15,0 0 5-15,0 0 2 16,4 0 10-16,-4 0 20 16,3 0 15-16,3 0 6 15,5 0-32 1,6 0-25-16,5-2-19 0,9-2-1 15,8-1-2 1,7-3-3-16,3 0-9 0,4 1-19 16,-6-2-16-1,-8 2-8-15,-8 3-13 0,-10 3-75 16,-8 0-103 0,18 1-1131-16,-34 2 0 15,-9 2 0-15</inkml:trace>
  <inkml:trace contextRef="#ctx0" brushRef="#br0" timeOffset="179845.1">13741 14099 4956 0,'0'0'81'16,"3"-2"15"-16,5 2 6 16,5 0 5-16,9-1 5 15,8-4 8-15,8-2 8 16,6-3 6-16,4-2 9 16,4-3-48-16,0 2-22 15,-3 1-20-15,-5 4-4 16,-11-1-4-16,-9 3-6 15,-7 4-39 1,-11 0-89-16,39 2-507 0,-45 0-533 16,-6 0 0-16,-3 2 0 15,-8-5 0-15</inkml:trace>
  <inkml:trace contextRef="#ctx0" brushRef="#br0" timeOffset="195644.1">15216 13815 4599 0,'0'-3'81'0,"0"3"29"16,0 0 9-1,1-2 3 1,-1 4 5-16,0-4 8 0,0 2 12 15,0 0 11 1,0 0 19-16,0 0-38 0,0 0-8 16,0 0-11-1,0 0-3-15,0 0 4 0,0 0-4 16,0 0-9 0,0 0-10-16,0 0-10 0,2 0-17 15,-2 0-22 1,0 5-10-16,3-4-15 0,0 7-5 15,0 5 0 1,3 2 4-16,0 3 1 16,-2 3-4-16,2 6 6 15,0-1 0 1,2 0 3-16,-7 1-2 0,2-2-1 16,-1-1 0-1,-2-6-1-15,0-6 0 16,0-4 10-16,0-1 16 15,0-4 1-15,0-3 0 16,0 0 8-16,0-5-7 16,-3-4 0-16,1-6-1 15,-2-7-5-15,-1-5-4 16,2-2-7-16,3-1-22 16,0 0-1-16,0 0-4 15,0 5-4-15,3 2 2 16,2 1-1-1,-1 3-4-15,5 2-1 0,4 3 5 16,1 1-9 0,3 2 7-16,0 4-9 15,-1 5-4-15,1-1 0 16,2 6-5 0,-4 0 5-16,5 9 6 0,-3 6 2 15,-1 4-4 1,-5 5 4-16,-2 0 5 15,-2 1 4-15,-2-3 8 16,-5-1 5-16,1-7 2 0,-1-3 0 16,0-5 8-1,-1-3-2-15,-1-5 1 0,-4 0 0 16,-1-5-4 0,1-6 0-16,-1-7-4 15,4-3-11-15,2-10-1 16,2 3-6-16,1-2-7 0,1 4-2 15,2 6-8 1,4 5 4 0,4 0-3-16,2 4-7 0,6 3 3 15,2 2-3 1,2 4 4-16,1 0 2 16,3 5-7-16,-4 3 3 15,2 3 9-15,-4 5 2 16,-6 5-1-16,-3 1 4 15,-3 2 5-15,-6 4 5 16,-2-2 7-16,-3 2 0 16,-3 1-3-16,-5-3 4 15,-1-1-6-15,0-4-2 16,-5-4-57-16,8-4-134 16,2-3-104-1,2-95-1220-15,7 84 0 16,9-7 0-16</inkml:trace>
  <inkml:trace contextRef="#ctx0" brushRef="#br0" timeOffset="196260.94">16131 13866 4749 0,'0'-7'119'15,"-3"-5"19"1,-2-2 34-16,-4-3 18 0,3 9 5 16,-13 1 6-1,-3 3 5-15,-2 3-1 0,-6 2 1 16,-1 4-74 0,-2 3-37-1,3 4-22-15,-4 5-33 16,7 4-18-16,8 0-6 15,7 4-1-15,1 0 1 0,7 1-1 16,2-6 0 0,4 0 2-16,5-3 3 0,4-4 11 15,5-3 9 1,9-4 6-16,8-3 0 16,4-5-5-16,-1-3-1 15,-1-2 3-15,-5-4-1 16,-5-5-10-16,-5-3-2 15,-5 1-5-15,-7-1-7 16,-4 1-1-16,-2 3 1 16,-2 2 5-16,0 1 1 15,0 7 1-15,0 0 0 16,0 2 0 0,0 3-5-16,0-1-4 15,0 1-4-15,0 1 2 16,0 7-4-16,0 1-6 15,1 5 2-15,5 4 1 16,2 2 0-16,2-1 5 16,8-1 6-16,1 0 2 15,6-4 3-15,1-3-28 16,4-1-129-16,-5-4-1361 16,8-5 0-16,-4-2 0 15,-4-8 0 1</inkml:trace>
  <inkml:trace contextRef="#ctx0" brushRef="#br0" timeOffset="196928.17">16432 13886 5346 0,'0'-5'159'0,"0"-2"20"16,0 5-4-16,0-4 2 15,0 6 11-15,0 0 6 16,0 6 9-1,0 3 9-15,0 5 15 0,0 9-71 16,3 4-50 0,0 4-27-16,1 5 9 0,7 1-3 15,1 3-16 1,-6 1-10-16,5-2-7 0,0-1 0 16,-1-8-9-1,-4-3-24-15,3-8-15 0,-5-6 4 16,0-7-9-1,-2-3-17 1,0 0-39-16,-4-8-36 0,4-2-31 16,-2-9-49-1,-2-3-30-15,0-8-7 0,-5-4 3 16,0-1-1 0,-2-3 8-16,-5-4 20 0,0 3 49 15,4-1 50 1,0 4 47-16,-1 0 74 15,5 5 47-15,3 0 26 16,0 4 14-16,3 5 5 16,3 1 0-16,3 3-1 15,3 4-4-15,6-2-13 16,8 2-22-16,5 3-31 16,2 2-22-16,4 1-13 15,-1 4-22 1,-5 1-5-16,-1 3-7 15,-7 4 6-15,-8 6-1 16,-3 1 0-16,-8 5 6 16,1 5-1-16,-11-1 3 15,-6 2-5-15,-9 3 5 16,-6-2-6-16,-7-1 9 16,3-1-6-1,4-5 2-15,7-6-2 16,6-1-29-16,6-5-102 15,8-3-1279-15,3-4 0 0,7-5 0 16,10-4 0 0</inkml:trace>
  <inkml:trace contextRef="#ctx0" brushRef="#br0" timeOffset="197322.98">16958 13614 5375 0,'0'-10'149'16,"0"3"53"0,0-1 15-16,0 0 0 0,0 4-1 15,0 5 4 1,0 2 2-16,-3 6 1 0,1 7 8 15,-3 6-72 1,1 9-73-16,-4 1-49 16,0 8-16-16,1 0 7 15,6 4 2 1,-1-1-5-16,2-4 2 0,3 1 3 16,4-5-10-1,6-6 6-15,8-8 1 16,7-4-3-16,5-5 2 15,8-8-87-15,5-1-190 16,-5-4-1254-16,-8-4 0 16,-9-4 0-16,-10-7 0 15</inkml:trace>
  <inkml:trace contextRef="#ctx0" brushRef="#br0" timeOffset="197775.3">17316 13739 6038 0,'0'-2'29'15,"0"2"3"-15,0 0 50 0,3 0 40 16,0 7 19 0,2 4 14-16,1 8 5 15,4 4 8-15,-3 4 7 16,0 2-29-16,-2-1 3 16,-4-3-55-16,1 0-214 15,-5-4-1354 1,-6-3 0-16,2-8 0 15,-3-7 0-15</inkml:trace>
  <inkml:trace contextRef="#ctx0" brushRef="#br0" timeOffset="198176.18">17261 13702 5430 0,'0'0'7'16,"0"0"7"-16,0 0 4 15,0 0 8 1,5 0 5-16,-1 0 2 16,5 0 5-16,2-2 2 0,5-2 3 15,0-3-2 1,-3-2-5-16,-4-5-7 15,-3-2-1-15,-3 0-8 16,-3 0-4-16,0 4-2 16,-7 3-6-16,-6 7 0 15,-1 0-5 1,-8 4 0-16,1 5 1 16,2 2-1-16,5 4-2 15,5 4 1-15,5 3-1 16,6 0-5-16,6 1-51 15,9-1-1112-15,8-3 0 0,5-3 0 16,8-5 0 0</inkml:trace>
  <inkml:trace contextRef="#ctx0" brushRef="#br0" timeOffset="198709.83">17596 13719 5170 0,'3'0'18'16,"1"0"28"-16,2 3 24 16,1 6 11-1,3 4 10-15,-2 5 4 0,1 5 9 16,-2 2 13 0,-1-1 1-16,-2 0 10 15,0-4-18-15,-4-7-20 16,2-1-12-16,-2-4 3 15,0-7-6-15,0 1-4 16,0-7-4-16,0-3-13 16,0-6-1-16,0-7-20 15,0-4 5 1,0-1-1-16,1-2-6 16,6 1-21-16,-1 6-1 0,4 3 0 15,7 3-6 1,2 0-2-16,3 5 2 15,3 3 6-15,4 1-2 16,1 4-8-16,-3 2-6 16,-2 2 14-16,1 4-6 15,-6 5 10-15,-4 3 5 16,-2 8 7-16,-1 1 3 16,-4 3-4-1,-3 0 7-15,-3 0 6 0,-3-1 9 16,0-3-7-1,-3-1 1-15,-1-5-5 0,-2-2-12 16,-3-3-95 0,42-3-1359-16,-41-2 0 0,8-6 0 15,0-1 0 1</inkml:trace>
  <inkml:trace contextRef="#ctx0" brushRef="#br0" timeOffset="199072.12">18176 13511 5880 0,'0'-3'30'0,"0"3"7"15,0-2 11 1,0 4 9-16,0 4 11 15,0 7 12-15,0 7 10 16,0 8 15-16,0 6 13 0,-3-2-39 16,3 4 13-1,-3 3-4 1,3-4-4-16,0-2-7 0,0-1-4 16,0-3-14-1,6-2-6-15,1-5-9 16,6-2-10-16,4-7 5 15,7-3-15-15,3-6-99 16,4-1-120-16,4-3-1202 16,-5-5 0-16,-7-3 0 15,-10-3 0-15</inkml:trace>
  <inkml:trace contextRef="#ctx0" brushRef="#br0" timeOffset="199317.6">18130 13783 5701 0,'0'-3'209'0,"-2"-1"36"16,1-2 16-16,1 0 0 16,9 2 0-16,6 0 0 15,12-3 0-15,9 2 0 16,12-6 0-16,2 2-124 15,-6-1-218 1,-14 5-1526-16,-3-1 0 16,-15 0 0-16,-8-2 0 15</inkml:trace>
  <inkml:trace contextRef="#ctx0" brushRef="#br0" timeOffset="199947.17">18815 13858 6224 0,'0'0'62'16,"0"0"4"-1,6 0 13-15,0 2 20 0,6 7 15 16,0 3 10 0,4 10 6-16,-1 8 2 15,-4 1 9 1,-2 2-53-16,-5 2 11 0,-5-5 9 15,-5 2-19-15,-4-5-56 16,-9-4-181 0,-5-1-1340-16,-1-5 0 0,-2-9 0 15</inkml:trace>
  <inkml:trace contextRef="#ctx0" brushRef="#br0" timeOffset="206058.88">19409 13759 5393 0,'0'3'16'0,"0"1"13"16,3 4 12-1,-3 5 6-15,0 2 3 0,0 5 5 16,0 3 5 0,3 2 3-16,1-1 4 0,0 4-1 15,-3-5-15 1,2 4-12-16,0-4-13 0,-1-2-41 15,-1-4-1182 1,4-3 0-16,-5-2 0 0,0-7 0 16</inkml:trace>
  <inkml:trace contextRef="#ctx0" brushRef="#br0" timeOffset="206475.16">19314 13728 5093 0,'0'-3'45'0,"-1"-1"0"16,-1 2 8-1,2-1 3-15,0 3 4 0,0 0 6 16,0 0 6-1,3 0 2-15,2 0 3 16,4 0-44-16,1-2 5 16,3-3-2-1,-3-4-4-15,-3 0-6 0,-3-2-5 16,-3-1-8 0,-2 0-7-16,-7 1-5 15,-5 1-4-15,-3 4-3 16,-6 4-4-16,-2 0 0 15,2 4-4-15,2 0 0 16,3 4 1-16,11 2 2 16,2 4-15-16,2 1-18 15,2 3-1095-15,5 0 0 16,2 0 0 0,7-2 0-16</inkml:trace>
  <inkml:trace contextRef="#ctx0" brushRef="#br0" timeOffset="207179.07">19655 13751 4822 0,'0'0'51'16,"1"0"24"-16,2 0 16 0,4 4 11 15,1 3 12 1,4 5 8-16,1 5 5 0,4 7 3 16,1 0-1-1,-6 2-40-15,2-1-7 16,-7-3-23-16,-1-4-14 16,-2-3-8-16,-1-7-2 15,-3 0 5-15,0-5 5 16,0-2-5-16,0-4 2 0,-3-2-6 15,-1-7-1 1,1-6-1-16,-3-6-3 16,3-5-3-16,2 0-10 15,1 0-9 1,1 7-12-16,-1 2 6 0,9 4-3 16,2 3 1-1,12 5 2-15,5 1 1 0,4 2 0 16,2 4 2-1,4-1 4-15,-3 5-2 79,-1 3 1-79,-4 2-2 0,-5 6 0 0,-1 7 4 0,-7 2 1 0,-4 2-1 0,-9 4 8 0,-1-2-8 15,0 0-2-15,-6-2 0 0,0-6 2 0,-1 0-1 16,-2-5-28-1,-5-3-69-15,2-27-1218 16,0 17 0-16,3-3 0 16</inkml:trace>
  <inkml:trace contextRef="#ctx0" brushRef="#br0" timeOffset="207541.91">20267 13515 5721 0,'0'-1'93'0,"0"-5"7"16,0 1 7 0,0 2-7-16,0 3 6 15,0 8 3-15,0 8 4 16,0 9 10-16,0 7 5 0,0 5-59 15,0 6-26 1,2-1-4 0,1 0 0-16,1 0 11 0,5-7-6 15,0-1 2 1,7-4-3-16,0-7-7 0,3-4-7 16,4-4-17-1,0-6-79-15,1 0-77 0,-6-73-1243 16,-3 64 0-1,-8-6 0-15,-2 1 0 0</inkml:trace>
  <inkml:trace contextRef="#ctx0" brushRef="#br0" timeOffset="207765.79">20141 13860 4825 0,'-2'-5'137'15,"1"-1"45"1,-1-2 19-16,5 2-1 0,12 1 1 16,11-1 5-1,13-2-4-15,11 2 0 0,14-1-5 16,4-1-166 0,13 0-141-16,-10 2-1184 15,-6-1 0-15,-9-1 0 16,-11 1 0-16</inkml:trace>
  <inkml:trace contextRef="#ctx0" brushRef="#br0" timeOffset="208330.99">20779 13733 4994 0,'0'0'69'15,"0"0"24"-15,0 4 15 0,0 4 5 16,0 6 9-1,0 5 9-15,0 6 7 0,0 0 3 16,1 6 2 0,4 1-23-16,-1 1-37 15,4 0-24-15,-2-6-9 16,3-2-2-16,-3-2-5 16,-1-8-9-16,-4-5 5 15,1-5-7-15,-4-3-15 16,-2-4-22-1,-3-5-9-15,-3-4-15 0,1-6-12 16,-2-7-4 0,0-9-6-16,4-3 0 15,1-4-12-15,3-1 3 16,2 0 16 0,1 3 26-16,0 8 24 0,3 2 24 15,1 7 1 1,8 4 0-16,7 5 5 0,6 4-1 15,8 2 0 1,2 3-1-16,0 3-4 0,-2 3-10 16,-8 4-13-1,-4 2-13-15,-12 10 16 0,-6 6-1 16,-3 2 2 0,-10 3 4-16,-7 0 0 0,-4-2 6 15,-8-2-2 1,-4-5 3-16,5-1-42 0,4-6-84 15,4-2-1184 1,10-5 0-16,6-4 0 16,4-7 0-16</inkml:trace>
  <inkml:trace contextRef="#ctx0" brushRef="#br0" timeOffset="211104.24">20397 13803 4995 0,'0'-2'110'16,"0"-3"45"-16,0 0 58 0,0 1 41 16,0 1 31-1,0 0 14-15,0 2 7 0,0 1 0 16,0-2-4 0,0 2-78-16,0 0-32 0,0 5-35 15,0 2-61 1,0 6-34-1,0 4-35-15,0 8-8 0,1 4-4 16,2 3-2 0,1 5 3-16,6-2 5 15,-1 6-6-15,2-3-4 16,0 1 2-16,-5-3-13 0,0-2 4 16,2-4-4-1,-5-7-4-15,-2-5 6 0,2-3 1 16,-3-5-2-1,0-4 8-15,0-2-3 16,0-2 0-16,3-3 5 16,-3-1 0-16,0-5-2 15,-3-8 2-15,3-1-4 16,-4-8 0-16,-3-3-5 16,-3-4-2-16,1-2 0 15,-1-2 0 1,-4-1 0-16,3 1 0 15,3 1 0-15,2 1 0 16,0 2 0-16,2 0 0 16,3 1 0-16,2 1 0 15,-1 4 0-15,5 2 0 16,4 3 0 0,8 3 0-16,8 5 0 0,5 1 0 15,8 5 0 1,4 1 0-16,5 3 0 0,-7 1 0 15,-3 4 0 1,-7 6 0-16,-11 2 0 0,-10 8 0 16,-6 8 0-1,-3 4 0-15,-12 2 0 0,-10 2 0 16,-8-2 0 0,-8 0 0-16,-4-4 0 15,-2-4 0-15,6-6 0 16,5-1 0-1,8-5 0-15,7-4 0 0,4-3 0 16,10-2-39 0,1-2-177-16,15-2-104 15,6 0-1203-15,7-6 0 16,13-2 0-16,10-7 0 0</inkml:trace>
  <inkml:trace contextRef="#ctx0" brushRef="#br0" timeOffset="211531.19">20938 13824 5581 0,'0'-5'173'0,"0"1"51"0,0-1 6 15,0-2 3 1,0 7-5-16,0 0 2 15,0 3-1-15,0 3 1 16,0 4 4-16,0 5-100 0,0 4-61 16,7 2-44-1,0-1-5-15,6-1 6 16,4-1 7-16,7-5-2 16,2 1 8-16,1-9-3 15,1-2-2-15,2-2-6 16,-4-3-6-16,-3-5-8 15,-1-7-1 1,-5-3-8-16,-5-8-2 16,-3-6 0-16,-4 2-7 15,-4 0 0-15,-1 4 0 16,-4 5 0-16,-4 5-6 16,-4 5-24-1,-5 3-80-15,-2 5-126 16,7-4-1325-16,6 6 0 15,1 0 0-15,10 0 0 0</inkml:trace>
  <inkml:trace contextRef="#ctx0" brushRef="#br0" timeOffset="211840.53">21424 13584 5683 0,'0'-7'178'16,"0"0"51"-16,0 1 3 0,2 0 0 16,-2 4-2-1,0 6-4-15,0 2 12 0,0 9-5 16,0 6 8 0,0 8-105-16,-2 6-65 0,2 4-47 15,0 1-4 1,0 4 2-16,0-5 2 15,2-1 4-15,4-3-7 16,0-6-3-16,11-7-30 0,-1-8-118 16,5-4-169-1,3-4-1230-15,-4-8 0 0,-4-6 0 16</inkml:trace>
  <inkml:trace contextRef="#ctx0" brushRef="#br0" timeOffset="212058.98">21310 13841 5684 0,'-4'-2'255'15,"1"-2"13"1,3 0 0-16,-4-1-1 16,15 1 1-16,16-2 0 15,9 0 0-15,17-2 0 16,15-3-56-16,1 1-330 15,-2-7-1463-15,-4 2 0 16,-9-3 0-16,-15-8 0 16</inkml:trace>
  <inkml:trace contextRef="#ctx0" brushRef="#br0" timeOffset="212394.97">21879 13400 5532 0,'-1'-4'108'0,"-1"-1"1"15,1 1 10-15,-4 2 1 16,-1 4 10-16,-2 9-2 16,-3 9 12-16,-2 5 7 15,-1 10 16 1,1 7-70-16,-2 4-13 15,2 4 2-15,2 6 1 16,5-1-2-16,2-1-5 16,2-4 2-1,10-3-9-15,2-6 3 0,14-8-9 16,6-5-21-16,14-6-37 16,4-8-161-1,2-87-1316-15,-3 74 0 0,-7-6 0 16,-10-7 0-1</inkml:trace>
  <inkml:trace contextRef="#ctx0" brushRef="#br0" timeOffset="212885.63">22099 13365 5596 0,'0'0'38'16,"0"0"8"-1,0 0 10-15,1 6 30 0,-1 6 24 16,0 9 27 0,3 10 2-16,2 8 3 0,0 2 13 15,-1 2-30 1,4-4 5-16,-1-2-11 0,-4-10-120 16,3-3-1374-1,-3-4 0-15,0-11 0 0,0-4 0 16</inkml:trace>
  <inkml:trace contextRef="#ctx0" brushRef="#br0" timeOffset="213450.75">22261 13369 5288 0,'0'0'55'0,"4"0"26"15,-4 0 36-15,3 2 38 16,-2 5 15-16,4 6 23 16,-2 8 11-16,4 10-4 109,-1 3 1-109,-1 3-35 0,1-1-13 0,-3 0-184 0,4-1-1359 0,-8-6 0 0,-5-11 0 0,-2-9 0 0</inkml:trace>
  <inkml:trace contextRef="#ctx0" brushRef="#br0" timeOffset="-210882.22">22656 13655 5342 0,'0'-2'62'0,"0"-1"15"15,0 2 2-15,1-1 3 16,-1 4 10-16,0 2 13 16,0 3 13-16,-1 5 12 15,-2 3 12-15,0 7-32 16,0 2-12-16,2 1-11 15,-1 2-3 1,2 3-1-16,0-4-4 16,2 2-12-16,-2-6-11 15,0-1-35-15,0-5-104 16,78-3-1283-16,-72-2 0 16,3-2 0-16,-2-8 0 15</inkml:trace>
  <inkml:trace contextRef="#ctx0" brushRef="#br0" timeOffset="-210295.84">22630 13672 4951 0,'0'-4'80'0,"0"0"11"15,3-2 1-15,6 0 0 16,8 0 3-16,11 1 0 15,9 3 1-15,8-1 0 16,3 2 4 0,0 0-71-16,-7 1-70 15,-7-45-1114-15,-13 46 0 16,-12 4 0-16,-15 2 0 16</inkml:trace>
  <inkml:trace contextRef="#ctx0" brushRef="#br0" timeOffset="-210264.84">22654 13866 4912 0,'9'0'36'0,"8"0"6"0,9 0 0 0,7 0 3 0,7 0 1 0,-2 0 0 0,-6 0-4 0,-9 0-31 0,-12 0-1055 0,-9 4 0 0,-10 0 0 0,-13 8 0 0</inkml:trace>
  <inkml:trace contextRef="#ctx0" brushRef="#br0" timeOffset="-210130.88">22653 14002 4866 0,'-3'6'65'0,"0"0"17"15,2 1 26-15,2-1 21 16,12-1 16-16,11-5 6 16,12 0 6-16,10-4 0 15,13 3-5-15,1-4-82 16,0 15-1286-16,-3-21 0 16,-9-5 0-16,-13 1 0 15</inkml:trace>
  <inkml:trace contextRef="#ctx0" brushRef="#br0" timeOffset="-209247.09">23122 13791 5194 0,'3'-2'66'15,"4"0"9"-15,3 0 17 16,5 1 18-16,8 2 23 15,-1 8 16-15,2 3 10 16,-3 2 0-16,-5 7 3 16,-5 3-65-16,-6 1 3 15,-2-4-7-15,-3-2-7 16,-1-4-20 0,-3-3-19-16,0-8-14 15,-6-1-8-15,0-2-3 16,1-5-2-16,1-5-4 15,3-4-12-15,4-7-4 16,1-5-12-16,1-3 0 16,6 2-9-16,4 2-1 15,1 3-3-15,9 6 3 16,3 1 0-16,5 7 3 16,-1 3 5-16,2 2 6 15,5 1 6 1,-3 5 6-16,-4 4 11 0,-5 2 7 15,-5 7 3 1,-7 2 0-16,-3 5 3 16,-5 1 6-16,-3-1 3 15,-7-1-2-15,-2-1-88 16,-6-5-84-16,-8 0-1215 16,2-5 0-16,6-6 0 15,3-4 0-15</inkml:trace>
  <inkml:trace contextRef="#ctx0" brushRef="#br0" timeOffset="-208715.46">23767 13585 5334 0,'0'-2'47'0,"1"2"10"16,-1-2 14-16,0 6 10 15,-4 6 25-15,-4 6 16 16,-4 9 10-16,1 7 9 15,-5 6 8-15,7 1-36 16,1 3-1-16,4-2-10 16,3-1-13-16,2-4-3 15,6-5-20-15,4-4-14 16,8-9-12 0,7-2-92-16,9-7-89 15,-1-89-1200-15,-7 74 0 16,-7-5 0-16,-10-4 0 15</inkml:trace>
  <inkml:trace contextRef="#ctx0" brushRef="#br0" timeOffset="-208555.46">23633 13890 5078 0,'-3'-4'124'15,"1"-1"23"1,1-2 5-16,7-1-2 0,13 2-2 15,14-1-32 1,14 1-61-16,13-2-1249 16,3 2 0-16,-1-3 0 15</inkml:trace>
  <inkml:trace contextRef="#ctx0" brushRef="#br0" timeOffset="-207831.11">24024 13808 4700 0,'-1'2'103'0,"-1"3"20"16,1 0 12-16,1 1 12 16,0-1 16-16,0 1 28 15,4-2 19 1,5-1 0-16,8-3 10 16,2 0-71-16,6-3-27 15,-1 1-19-15,-4-6-10 16,-3-1-2-16,-3-5-17 15,-7 2-24-15,-4 0-22 16,-3 0-10-16,-3 4-12 16,-6 3-4-16,-7 4-4 15,-1-1-4-15,-9 4 2 16,2 4-7-16,2 2 3 16,4 5-8-16,4 4 9 15,7 1 15 1,2-1 0-16,4-1 8 15,2 0 7-15,4-4 6 16,5-3-3-16,8-8-12 16,6 2-66-16,9-6-40 15,0-2-42-15,-4-7-23 16,-2-2-3-16,-6-5-2 16,-6-3 3-16,-1 0 20 15,-4 5 26-15,-2 1 49 16,-4 4 96-16,1 5 44 15,-2 1 37 1,0 6 24-16,7-2 9 16,0 4 19-16,6 5 12 15,-1 5-15-15,3 6-16 16,2 5-31-16,-4 5-21 16,0 3-5-16,-5 1 1 15,-5-6 3-15,-4-3 1 16,-1-9-11-16,-1-2 10 15,-1-7-9-15,2-3-12 16,-1-6-7-16,0-6-12 16,0-7 6-16,2-6-5 15,1-14-4 1,8-4-9-16,5-4-12 16,3 1-39-16,3 5-12 15,3 7-10-15,1 8-53 16,-4 9-154-16,1 7-1321 15,-5 2 0-15,-12 3 0 16</inkml:trace>
  <inkml:trace contextRef="#ctx0" brushRef="#br0" timeOffset="-205914.31">25385 13820 4545 0,'0'-4'104'0,"-2"0"8"16,-2 0 9-16,-4-2 12 15,1 1 10 1,-7 3 5-16,-4-2 4 16,-6 4 1-16,-5 0 2 15,-4 0-83-15,-3 4-19 16,4 3-8-16,2 1-9 16,6 4-11-16,6 1-9 15,6 1-3-15,5 2-5 16,3-3 1-16,2 3 0 15,8-1 1-15,4-2 4 16,6-4 4-16,9-1 5 16,8-2 3-16,3-6-4 15,0 2 5 1,-3-4-2-16,-3 0 12 16,-4-5-3-16,-5-3 1 15,-4-4-1-15,-5-3-11 16,-6 0 7-16,1 3 0 15,-7 1-2-15,2 3 5 16,-2 4 2-16,0 4-16 16,0 0-2-16,0 2-2 15,0 0-5-15,0 4 6 16,0 5-9-16,0 2-7 16,1 4 6-1,4 2-13-15,4 1-3 16,4-1 10-16,7-2 4 15,7-3-40-15,0-3-69 16,12-2-146-16,-13-4-993 16,-1-3 0-16,-8-7 0 15,0-7 0-15</inkml:trace>
  <inkml:trace contextRef="#ctx0" brushRef="#br0" timeOffset="-205662.6">25698 13645 5140 0,'0'-4'95'0,"0"-2"2"15,0 0 2 1,4 2 0-16,-4 3 3 16,0 6 3-16,0 7 9 15,0 6 13-15,0 6 2 16,0 7-70-16,0 2-17 15,0 7 1-15,3-5 13 16,3 2-13-16,1-5-53 16,7-1-75-16,0-6-1166 15,1-8 0-15,0-9 0 16</inkml:trace>
  <inkml:trace contextRef="#ctx0" brushRef="#br0" timeOffset="-205382.62">25850 13571 5710 0,'0'-5'44'0,"0"0"-1"16,0 2 8-16,0 3 9 15,3 8 24-15,-3 10 8 16,6 7 15-16,1 2 10 15,4 9 6-15,2 6-40 16,1-1 6-16,4 3 4 16,-6-2-21-16,3-2-122 15,0-20-1293 1,-1 10 0-16,-1-8 0 16,5-7 0-16</inkml:trace>
  <inkml:trace contextRef="#ctx0" brushRef="#br0" timeOffset="-204832.35">26639 13606 4836 0,'0'-7'109'0,"0"-2"18"15,0 2 2-15,-3-1-2 16,-7 5 1-16,-6 6 2 16,-2 6 2-16,-5 4-1 15,2 6 3-15,4 8-83 16,4 2-25-16,3 7-15 15,2 0 2-15,5-2 2 16,3 3 2 0,0-3 5-16,2-5 2 15,5-1 4-15,8-6-5 16,5-6 3-16,8-8-3 16,2-3-25-16,2-4-17 15,-5-6-17-15,-7-1-13 16,-7-2-8-16,-8-5-3 15,-4-1-5-15,-8 3-1 16,-7 1 2-16,-8 5 3 16,-4 2 25-16,-13 1 17 15,6 2 15-15,-2 9 13 16,8-2-1 0,7 4 0-16,9 3 1 15,6 1 1-15,20-3-88 16,0 3-1060-16,9-7 0 15,6-3 0-15</inkml:trace>
  <inkml:trace contextRef="#ctx0" brushRef="#br0" timeOffset="-204419.02">27066 13697 5348 0,'0'-8'143'0,"0"0"17"16,-1-1-4-1,1 1-1-15,1 5 0 16,1 8 6-16,2 3 7 16,4 9 2-16,5 8 0 15,1 3-106-15,2 5-28 16,0-2-18-16,0-5 6 15,-4-4 14-15,-3-6 15 16,1-7 1-16,1-4-3 16,2-5 0-16,-2-5 0 15,4-6-5-15,2-8-6 16,-2-8-4 0,1-8 7-16,0-8-24 15,-5 2-20-15,0 2-5 16,-5 8-7-16,0 7-34 15,-5 15-39-15,-1 4-63 16,97 10-1272-16,-88 4 0 0,-3 9 0 16,4 2 0-1</inkml:trace>
  <inkml:trace contextRef="#ctx0" brushRef="#br0" timeOffset="-202982.11">27632 13769 5137 0,'0'-9'145'15,"-3"-2"25"1,-6 1 9-16,-4-1 6 0,-6 5 3 16,-8 4 2-1,-3 3 1-15,5 5-1 0,-1 0 3 16,3 2-99-1,7 4-48-15,5 1-20 16,4 2-10-16,6-5-10 16,1 2-1-16,7-5-4 0,5-2-6 15,6-4-17 1,6-1-25-16,6 0-29 0,-3-4-10 16,-3 0-4-1,-3-2 0-15,-5-2 3 16,-6 1 2-16,-3 0 1 15,-5 4 0 1,-2 0 20-16,0 3 23 0,0 2 31 16,3 2 10-1,0 5 1-15,5-1 1 16,2 5 4-16,1-1 4 16,2-1 14-16,4-4 5 15,1-6 9-15,2 2 1 16,0-6 3-16,3-4-2 15,-2-5 8-15,0-2-4 16,-3-9 0-16,-3-6-13 16,-2-3-9-1,-5-5-8-15,0-1-1 16,-7-1 17-16,1 6 26 16,-2 2 7-16,0 9 1 0,0 6 6 15,0 5-7 1,0 4 10-1,-2 6-4-15,1 2 0 16,-4 8-10-16,1 6-21 16,-3 4-20-16,0 8-7 15,4 6-11-15,0 2 1 0,0-2 5 16,3 2-1-16,3-3 3 16,0-5 3-1,5-5 10-15,5-5 1 0,4-8-7 16,7-4-1-1,3-3 4-15,0-6-12 16,-3-6 8-16,-2-6-22 16,-5-6-4-16,-6-3-2 0,-2 0-10 15,-3 1 2 1,-3 6 2 0,-3 4-4-16,0 3 0 0,3 9-13 15,-3-2-11 1,0 5 22-16,0 4-4 0,0 4 9 15,0 2 1 1,0 6 3-16,3 2-7 0,0 3 7 16,3-4 4-1,4-2 18-15,4-3 10 0,6-3-6 16,1-6 5 0,6-3 4-16,-1-1-8 15,-4-4-23 1,-4-4-15-16,-3-5-1 15,-4-2-3-15,-4 1-7 16,-4-1-8-16,0 2 4 0,0 5-1 16,-3 4-27-16,0 1 8 15,3 3 16 1,-3 0 19-16,6 1-5 0,-3 3 0 16,4-2 10-1,3 4 4-15,-1 2 2 16,3-4 0-16,3 1 27 15,-3-5 6-15,0 0 2 16,-6 0-7-16,0 0-13 16,-3-5-23-1,0 2-13-15,0-3-18 0,-1 1-8 16,0-1 0 0,3 4-11-16,-3-1-4 15,1 2 2-15,-2-1 1 0,5 2 19 16,2 0 25-1,4 0 8-15,3 0 15 16,4 2 4-16,2 0 5 16,-2 2 6-16,3 2 0 15,-4 1 4 1,3 0 0-16,0 4 0 16,-4-3 1-16,-5 3 2 0,-3 1 2 15,-6 1 2 1,0-1 2-16,-3 1 10 15,-3-3 31-15,0-1 31 16,-3-1 12-16,-3 0 15 0,-3-2-2 16,3-1 0-1,0 0 1-15,0-4-31 0,6 3-121 16,-2-2-1304 0,5-2 0-16,-3-6 0 15,3-4 0 1</inkml:trace>
  <inkml:trace contextRef="#ctx0" brushRef="#br0" timeOffset="-202040.46">28600 13279 5326 0,'1'-2'70'0,"-1"0"3"16,0 0 0-16,2 1-1 16,-1 1 1-16,1 5 0 0,2 2 1 15,1 5 1 1,1 1 0-16,4 3-61 0,-3 3-10 15,3 1-32 1,0-1-60 0,3 0-1089-16,2-3 0 0,-2-5 0 15,-1-7 0 1</inkml:trace>
  <inkml:trace contextRef="#ctx0" brushRef="#br0" timeOffset="-201848.4">28769 13352 5001 0,'0'0'46'16,"0"0"25"0,1 0 13-16,1 6 14 0,1 4 4 15,1 7 2 1,3 6 0-16,-2 6 2 0,1 2-2 16,-3 5-84-1,0-1-1188-15,-3-2 0 0,0-8 0 16</inkml:trace>
  <inkml:trace contextRef="#ctx0" brushRef="#br0" timeOffset="-201272.16">28960 13116 5434 0,'0'-1'24'16,"0"0"4"-16,1 1 8 0,1 1 7 16,4 5 5-1,1 6 4-15,9 5 7 16,6 5 9-16,2 3 3 15,3 7-24-15,0 3 1 16,-1 3-4-16,-1 7-6 16,-2 4-8-16,-8 4 1 15,-3 2 4-15,-9 2-8 16,0 0 0 0,-4 0-2-16,1 1 0 0,-5-1 1 15,-6-2 8 1,-4-1-5-16,0-4 0 0,-6-2-7 15,5-6-6 1,1-5 4-16,1-10-7 0,1-2-5 16,-1-6-39-1,2-7-1250-15,-3-2 0 16,-2-10 0-16,5 0 0 16</inkml:trace>
  <inkml:trace contextRef="#ctx0" brushRef="#br0" timeOffset="-200547.19">29408 13770 4590 0,'0'0'114'0,"0"0"15"15,0 0 5-15,0 0 11 16,0 0 7-16,0-1 3 16,0-2 4-16,0 3-2 15,0-2 1-15,0-4-83 16,0 0-29-16,0 3-16 16,0-1-3-1,0 0-8-15,0 2-9 16,3 2-1-16,-3-2-6 15,-3 2 4-15,-3 0 0 16,6 2-1-16,-7 0-2 16,4 2 0-16,3 0-5 15,0 2-2-15,-2-1-1 16,2-1 3-16,2-4 1 16,5 2 1-1,-1-2 6-15,0 0 2 16,0-2 4-16,1 0 0 15,-6 0-3-15,2 0-14 16,-9-3-17-16,-2 4-1210 16,-4 0 0-16,-4 1 0 0,-1-2 0 15</inkml:trace>
  <inkml:trace contextRef="#ctx0" brushRef="#br0" timeOffset="-198968.57">30075 13579 4817 0,'0'-5'93'0,"-4"-3"15"16,-5 0 12-16,-7-3 6 15,-6 4 4-15,-5 6 7 16,-5-3 12-16,-1 4 11 16,3 0 1-16,1 4-65 15,2 2-23 1,3 2-9-16,1 3-9 0,4 6-8 16,1-1 2-1,9 1-4-15,3 0-10 0,4-1-4 16,4-2-1-1,4 2 2-15,10-2-1 16,1 0-6-16,7-3-2 16,3 1 3-1,3-1-7-15,-3 1-4 0,0-1 0 16,-4-1-8 0,0 2-6-16,-7-1-6 15,-2-3-19-15,-11 4-4 16,0-5-1-16,-3 4 4 0,-9-3 8 15,-8 0-1 1,-2 1-4-16,-13-2 1 0,-3 0 10 16,-2-2 7-1,1-1 11-15,3 1 4 16,4-5 6-16,7 1-10 16,9 2-53-16,9-3-29 15,18 1-75-15,-4 2-1107 16,11-3 0-16,8 0 0 0,8-3 0 15</inkml:trace>
  <inkml:trace contextRef="#ctx0" brushRef="#br0" timeOffset="-198669.54">30244 13752 5549 0,'0'0'63'16,"0"-1"4"-16,0-1-3 15,0 2-1-15,0 3 1 16,0 5 7-16,-2 6 3 16,-1 6 1-16,0 5-1 15,1 5-50 1,1 2-9-16,1 2 5 0,0 0 0 15,0-1-31 1,0-1-66-16,1-5-1154 0,3-4 0 16,-1-7 0-1</inkml:trace>
  <inkml:trace contextRef="#ctx0" brushRef="#br0" timeOffset="-198232.38">30251 13769 4978 0,'-3'-17'113'16,"-1"0"48"-16,-2-6 36 16,2-2 20-1,3 6 11-15,1 10 0 16,1-1-1-16,12 2-2 15,1 6-2-15,11 2-85 16,5-3-29-16,6 3-43 16,-2 0-36-16,-2 3-22 15,-3-1-14-15,-5 4-12 16,-3 5-11-16,-9-1 1 16,-2 6-1-1,-6 0-6-15,-4 5 9 0,-7 2-7 16,-6-1 1-1,-7 3 6-15,-4-4 6 0,-7-2 14 16,-6-1 16 0,0-3 7-1,1-7-6-15,3-2 7 0,6-3-2 16,8-1-38-16,9-2-90 16,4-2-1247-16,9-1 0 15,7-1 0-15,7-6 0 16</inkml:trace>
  <inkml:trace contextRef="#ctx0" brushRef="#br0" timeOffset="-197901.56">30633 13515 5558 0,'0'-5'148'16,"2"-1"34"0,-2-1-8-16,0 1-4 0,0 4-3 15,0 2-2 1,0 5 1-16,0 9-6 0,0 5 9 16,1 7-90-1,-1 11-51-15,2 2-32 0,-2 4 4 16,3 4 8-1,-3-2 3-15,3-1-7 0,-3-3-109 16,0-4-82 0,6-4-1191-16,4-9 0 0,0-10 0 15,5-9 0 1</inkml:trace>
  <inkml:trace contextRef="#ctx0" brushRef="#br0" timeOffset="-197693.99">30858 13785 5516 0,'0'-1'11'0,"0"1"12"16,0 1 11-16,0 5 2 16,0 6 2-16,0 1 3 0,-2 8 2 15,1 2-3 1,-1-5-111-16,-1 3-1071 0,-2-6 0 15,0-7 0 1,3-6 0-16</inkml:trace>
  <inkml:trace contextRef="#ctx0" brushRef="#br0" timeOffset="-197336.2">30799 13616 4989 0,'-3'0'3'16,"2"0"2"-16,-1 0 8 15,2 6 1-15,0 5 4 16,6-3 2-16,2 6 7 16,2-5 4-16,2-1 4 15,4-5 1-15,-2-1 3 16,-1-2 1-1,3-7-5-15,-4-3-1 16,-3-5 1-16,-3-6 0 0,-3-4 10 16,-2 3 3-1,-5 1-3-15,-4 4-2 0,-2 5-5 16,-5 7-3 0,-5 3-6-16,3 4-10 15,4 3-31-15,4 7-1127 16,6-1 0-16,3 0 0 15,3 5 0-15</inkml:trace>
  <inkml:trace contextRef="#ctx0" brushRef="#br0" timeOffset="-197005.61">31126 13539 5405 0,'0'-6'82'16,"0"4"7"-16,0 2-7 15,0-3 4 1,0 3 2-16,0 7-6 0,0 4 8 16,0 4 2-1,-4 9 2-15,-3 5-56 0,1 3-11 16,-3 2-11-1,-3 2 14-15,3 1-4 0,6 0-2 16,-3-7 11 0,6-1-9-16,0-6-34 0,0-5-22 15,6-6-80 1,5-2-1142-16,2-7 0 0,2-3 0 16,5-6 0-1</inkml:trace>
  <inkml:trace contextRef="#ctx0" brushRef="#br0" timeOffset="-196776.72">31041 13766 5974 0,'0'0'150'15,"2"-2"22"-15,2 2-2 16,13-4 2-16,1 2 2 15,15-1-2-15,9 0 2 16,5 0 0-16,-5 1-6 16,-3 1-197-16,5 1-1465 15,-28-1 0-15,-11 1 0 0,-13-1 0 16</inkml:trace>
  <inkml:trace contextRef="#ctx0" brushRef="#br0" timeOffset="-186872.29">31547 13650 4271 0,'0'-1'59'0,"2"-2"34"16,-2 2 17-16,0-3 17 15,0 2 9-15,0-2 11 16,0 3 8-16,0-2 6 15,0 3 8-15,0-2-27 16,0 1-23-16,0 0-32 16,0 1-15-1,0 0-17-15,0-2-9 16,0 4-11-16,0-4-7 16,0 2-7-16,-2 0-6 15,-1 0-6-15,-3 3-4 16,-3 2 1-16,-3 1-1 15,2 2 2-15,2 4 0 16,2-1 0-16,0 2 8 16,2 3 4-1,0 1 7-15,1 0 4 0,2 1 2 16,-1 2 7-16,2 0-1 16,0-1 5-16,0 1 2 15,0-1 0 1,3 1-4-16,0-2 1 0,4-2 1 15,3-1 6 1,1-2 6-16,5-1-8 16,-1-3 2-16,1-3-4 15,3 0-4 1,-3-2-13-16,4-3-91 16,-1-1-1297-16,-1 0 0 15,-1 0 0-15,-8-4 0 0</inkml:trace>
  <inkml:trace contextRef="#ctx0" brushRef="#br0" timeOffset="-185848.2">31836 13541 4649 0,'0'-2'136'0,"-2"-2"21"0,1 2 48 15,-1-3 36 1,1 1 37-16,-2 0 28 0,2 4 20 16,-1-2 12-1,2 2 3-15,0 0-104 0,0 0-42 16,0 0-21 0,0 0-51-16,2 2-35 15,3 2-33-15,3 5-36 16,3 4-8-16,2 5-12 15,1-1-3-15,2 4 1 16,-1-3 20 0,2 3-2-16,-3 2 2 15,2 0 5-15,-4 0-6 16,-6 2 9-16,0-1-8 16,0 0-5-16,-5 1 0 15,-1-5-1-15,0 3-7 16,0-2 8-1,0-3-1-15,0-2-6 0,0-2 2 16,-1-3 3 0,-2-3-4-16,2 0 4 0,-1-3-1 15,1 0-2 1,1 0-3-16,-2-2-9 16,2 0-54-16,0-1-129 15,35 2-85 1,-35 0-1246-16,0 2 0 0,0-3 0 15</inkml:trace>
  <inkml:trace contextRef="#ctx0" brushRef="#br0" timeOffset="-177987.17">32128 13232 5101 0,'0'-3'82'0,"0"1"15"16,0 0 10-1,0-1 24-15,0 2 13 0,0 1 13 16,0-2 8 0,0 2 6-16,0 0 0 15,0 0-69-15,0 0-17 16,0 0-8-1,0 0-10-15,2 2-17 0,1 2-2 16,0 3-10 0,4 0 1-16,2 6-5 0,0-3 8 15,3 3 9 1,-3 1 0-16,2-1-7 16,1 1 1-16,-3 3-2 15,2-2-6-15,0 3 4 16,-3 1-11-16,1-2-6 15,0 2-2-15,-1 1-2 16,-1 1-2-16,-2 2-2 16,2 0-2-16,1 0 3 15,-4-2-6 1,2-1-6-16,-1 1 10 0,-2-3 5 16,0 0-8-16,0 2 1 15,1-3 3 1,-1 2 8-16,-3 4-3 15,0-3-4-15,0-1 3 16,0 4 3-16,0-2-6 16,0-4-3-16,0 2 1 15,0-1-1-15,0 1-4 16,0-2 3 0,0-1 4-16,0 1-6 0,0-1 1 15,0-1-7 1,0 1-1-16,0-1 0 0,0 0 1 15,0 1-1 1,0-2 5-16,0-2-14 0,-3 2 0 16,3 1 2-1,-4-1-7-15,-2 1 5 16,3-3 3-16,0 3 1 16,1-3 0-16,-1 2-5 15,2-3-2-15,-2 0 4 16,0-3 1-1,0 4-1-15,1-4 5 0,-2 3-5 16,2-2 3 0,2 1-2-16,0-4 1 0,-1 3 4 15,1-4-4 1,0-1 4-16,0 0-1 0,0-3-2 16,-3 1 3-1,6 1-2-15,-6-2 2 0,3 1 2 16,3-1-2-1,-3-1 3-15,0 2-1 0,0-2 1 16,0 0-1 0,0 0 0-1,0 0 6-15,0 1-4 16,0-1 2-16,-3 0-1 16,3 1 0-16,0-1 5 0,-2 2-3 15,1 1 0 1,-1-2 1-16,-1 4 6 0,0-2-4 15,0 1 14 1,0 2-12-16,0 0 3 16,-3-3-5-16,3 1 3 15,0 2 2-15,0 0-4 16,0 0 6-16,0 0-6 16,3-3-1-1,-2-1-9-15,1-1 11 0,1 0-2 16,0-1 2-16,0 2-7 15,0-2 3-15,0 0 9 16,0 0-3 0,0 0 1-16,0 0 2 15,0 0 0-15,0 0-7 16,0 0-27-16,0 0-208 16,0 0-1354-16,0 0 0 15,0-2 0-15,-5 1 0 16</inkml:trace>
  <inkml:trace contextRef="#ctx0" brushRef="#br0" timeOffset="-150367.87">19788 14391 4248 0,'0'0'88'0,"0"0"25"16,0 0 15-16,0 0 17 16,0 0 9-16,0 0 14 15,0 0 8 1,0 0 6-16,0 0-1 16,0 0-32-16,0 0-51 15,0 0-22-15,0 0-15 0,0 0-12 16,5 0-2-1,2 0-2-15,7-1-11 16,7 0-2-16,8-1 6 16,2-1-6-16,3 2 3 15,2 0 0-15,1-1-2 16,1 2-4-16,-1 0-8 16,1 0-7-1,0-1 9-15,-1 1-9 16,5-2-4-16,-4-1 2 15,2 1-1-15,1 1 0 16,0-2-4-16,0 3 0 16,-1-2-2-1,1 1 1-15,1 0-10 0,-1 1 4 16,-2 0 4 0,2 0-3-16,-3 0 5 0,0 0-12 15,2 0 13 1,-3 0-4-16,7 0 4 15,-4 0-3-15,0 0 3 16,0 0-1-16,-1-2-5 0,-1 2 6 16,-3 0-11-1,-2 0 9-15,-2 0-4 0,0-1 5 16,0 1-5 0,3 0-2-16,3-2 0 0,-3 2 0 15,6 0-1 1,0 0-4-1,1 0 6-15,-2 0 1 0,0 0-2 16,0 0 0 0,0 0 2-16,0 0 5 0,-1 0 0 15,6-1-1 1,-2 1 4-16,4 0 5 16,1 0-6-16,1 0 4 15,2 0-3-15,-2-1 0 16,1-1-4-16,-1 1 1 15,-1 1-3-15,0-2 5 16,1-1-2-16,-2 3-6 16,0-1 3-16,-2 0-3 15,-2 1-1-15,-1 0-2 16,-4 0 4 0,3 0-1-16,1 0-3 0,5 0 4 15,6 0-3 1,0 0 3-16,4 0-5 15,2 0-1-15,-2 0 9 16,-1 0-4-16,2 0 2 16,-2 0-3-16,-1 0 7 15,0 0-8-15,0 0 2 16,-1 0-3 0,3 0 8-16,-1 0 1 0,1 0-6 15,0-1 1 1,1-1-1-16,-1 2 0 0,4-3 3 15,0 2-1 1,4-2 6-16,-4 0 1 0,4 1-3 16,-5-1-2-1,1 1 2 1,1-2-6-16,-3 3 1 0,-1 0-1 16,3-2-2-1,-1 1 1-15,4-2-10 0,1 1 7 16,0 2 2-1,1-2 1-15,-3 0 1 0,1 3 1 16,-1-5 2 0,-2 1 4-16,2-2-3 0,-1 3 4 15,0-3 3 1,-3 5-14-16,1-3 3 16,-2 2 2-16,0 2-5 15,-2-2 11-15,2 2-6 0,-3-1-2 16,0 1 1-1,-2 0-2 1,-3-2 8-16,0 1 2 0,-3 0-4 16,0 1 1-1,1 0 1-15,-2 0-3 0,2 0 0 16,1 0 3 0,-3-2-8-16,3 2 5 0,2 0-12 15,1 0 8 1,0 0 8-16,-1 0-8 15,3 0 3-15,-5 0-3 16,3 0-2-16,-3 0 0 16,1 2 6-16,-3-2-3 15,-2 1 5-15,2-1-3 16,-5 1-6-16,3 1 3 16,1-2 0-16,0 1 1 15,0 1 8 1,2 0-8-16,1-1 4 15,-3 2-2-15,2-2 3 16,-2 1-1-16,0 0-3 16,-6-1 2-16,2 2 1 15,0 0 0 1,-2-1-4-16,2 0 5 0,2-1-4 16,-1 1 7-16,5-1-4 15,-2 1-1-15,0 1-1 16,-3-2 8-1,2 4-10-15,-2-5 3 0,0 1-3 16,-4 4 6 0,4-4 1-16,-9 2-6 0,3 0 5 15,-3-2-4 1,-1 0 5-16,-2 0-6 16,2-1 1-16,-2 3 6 15,1-3 1 1,3 2-3-16,0-1-2 0,-4 3-1 15,2 1-3 1,0-3 7-16,-4 1-3 0,-1 0-5 16,0-2 3-1,0 0-3-15,-3 2 6 16,-4-3-3-16,1 2 5 16,-6-1 4-16,0-1-3 15,-4 0 1-15,2 2-1 16,-4-4 1-16,2 4 7 0,-4-1-5 15,-1-1-4 1,2 0-3-16,0 0 1 0,0 0 4 16,1 0-5-1,2 0 5-15,1 0 4 0,-3 0 8 16,-6 0 3 0,3 0 12-1,-4 0 10-15,-1 0 14 0,1 0 1 16,-1 0 5-1,-1 0 1-15,0 0 3 0,0 0-13 16,0 0 8 0,0 0-14-16,0 0-6 15,0 0-19-15,0 0-42 16,0 0-152-16,-1 0-1364 16,-4 0 0-16,-4 0 0 15,-7-1 0-15</inkml:trace>
  <inkml:trace contextRef="#ctx0" brushRef="#br0" timeOffset="-137763.21">29783 14207 4139 0,'0'-2'87'0,"0"2"18"15,0 0 13-15,0-2 13 16,0 1 15-16,2-2 8 16,-1 2 1-16,2-1 2 15,3-3-1-15,6 3-56 0,2-3-28 16,4 3-14 0,7-2-12-16,1 3-12 15,5 1-16-15,2 0-8 16,4 0 0-1,-3 0-1-15,3 0 2 0,-3 0-2 16,2 0 0 0,0 0-2-16,-1 1-2 15,1 1 0-15,-1 0 0 16,1 0 1-16,-3 0-1 16,2 1-1-16,-2-1 1 15,-3 3 0-15,4-3-1 16,-1-1-1-16,2 1 3 15,-2-1 1-15,2-1 0 0,-2 0 0 16,0 0 4 0,-3 0-1-16,0 0 1 0,0 0-1 15,1 0 0 1,-3 1 1 0,5 1-4-16,-1 0 1 0,0-1 0 15,-4 0-1 1,2-1-3-16,-3 0 4 0,2 2-4 15,-4-2 1 1,-2 0-1-16,1 0 3 0,3 0 3 16,-3 0-4-1,0 0 1-15,4 1-1 16,2-1 3-16,-3 0-3 16,0 2 4-16,0-4 1 15,-3 2 2-15,-2 0-1 16,0 0 2-1,0 0 0-15,2 0 0 0,-4 0 0 16,2 0 2 0,1 0-2-16,-5 0 4 0,0 0-1 15,0 0 1 1,-3 0 12-16,-4 0-1 0,2-1 13 16,-5-1 3-1,1 0 1-15,1 0-1 16,-2 0 3-16,-2 0-3 15,0 2-1-15,0 0-4 16,-3-2-4-16,1 1-7 16,0 1-5-16,-3 0 0 15,1-1-4 1,4 1-7-16,-3-1 3 0,0-1 0 16,1 1 5-1,-1 1 13-15,-3-2-2 16,3 1 11-16,-3 0-8 15,0-1 9-15,0 1 3 16,2 1 0-16,-2 0-11 16,0-2-79-16,0 4-53 15,-2-33-1296-15,-8 25 0 16,1 0 0-16,-7-4 0 16</inkml:trace>
  <inkml:trace contextRef="#ctx0" brushRef="#br0" timeOffset="-125867.27">17341 14278 4388 0,'0'0'49'0,"0"0"7"15,0 0 10-15,0 0 5 16,0-1 5 0,0 1 6-16,0-3 0 15,2 2 2-15,-1 0 2 16,5 0-36-16,4-2-11 15,4 1-6-15,6 0-10 16,-2 0-6-16,4 1-3 16,-1-1-5-16,2 1 0 15,-3 1-2 1,4-1 0-16,-2-1-1 16,-1 2 1-16,6 0-2 15,-3-2 1-15,0 1 1 0,3 1-1 16,0-3 0-1,0 1-1-15,0-1 2 0,3-1-1 16,0 1 3 0,0-1-3-16,0-1 1 15,2 1 0-15,1 1-1 16,-2-3 1 0,2 3-1-16,-2-1 3 0,-3 1-2 15,-1 0 2 1,2 0 0-16,-5 1 3 0,-2-1 2 15,-2 0 2 1,-1 1 0-16,-2-1 0 16,1 0 4-16,-4 0-1 15,4 0 0-15,-5 0-4 16,2 2 1-16,-4-1-4 16,1 0 0-16,-3-1-3 15,-1 3 0-15,-1-2 1 16,0 0-3-16,-4 2-3 15,0-3 0-15,-3 3 5 16,4 0 3 0,-4 0 8-16,0 0 8 15,0 0 5-15,0 0 6 16,0 0 4-16,0 0 2 0,0 0-1 16,0 0 2-1,0 0-3-15,0 0-4 16,0 0-9-16,0 0-8 15,0 0-5-15,0 0-7 16,0 0-2-16,0 0-3 16,0 0 0-16,0 0-5 15,0 0-15 1,0 0-29-16,0 0-62 0,-4 0-1084 16,1 0 0-1,-3 0 0-15,-2 0 0 16</inkml:trace>
  <inkml:trace contextRef="#ctx0" brushRef="#br0" timeOffset="-113229.77">4475 14991 5306 0,'0'-4'90'0,"0"2"43"0,0 0 15 15,3 0-1 1,-3 1 0 0,0 1-4-16,0 0 0 0,4 0-2 15,-4 3 14 1,6 5-46-16,0 5-23 0,-1 9-41 15,1 7-1 1,2 3 0-16,-3 3 7 0,1 4 2 16,0-4 6-1,-3 1 3-15,2-6-10 0,-2-1-7 16,-2-4-40 0,2-3-123-16,-1 19-1300 0,1-26 0 15,-3-4 0 1</inkml:trace>
  <inkml:trace contextRef="#ctx0" brushRef="#br0" timeOffset="-112930.75">4317 14959 5252 0,'0'-1'12'15,"0"1"-2"-15,0 0 8 16,1 0 2-16,4 2 1 16,3 3 6-16,3 1 1 15,3 0 2-15,4 0-6 16,-2-5-33-16,-2 0-18 15,-5-6-20 1,1-38-1024-16,-7 28 0 16,-1-1 0-16,-4-6 0 15</inkml:trace>
  <inkml:trace contextRef="#ctx0" brushRef="#br0" timeOffset="-112397.87">4827 14739 5154 0,'0'-8'75'15,"0"4"4"-15,0-3-1 0,-3 2 0 16,-3 5 2-1,0 7 4-15,0 10 2 0,1 4 3 16,0 10 0 0,4 11-62-16,1 6-5 0,3 4-1 15,2 2 2 1,2 6 0 0,5-3 1-16,-1 0-1 0,-5-3 1 15,-3-4-2 1,0-6 0-16,-3-2 6 15,-3-9-6-15,0-4-1 16,-3-5 3-16,-2-6-6 16,-5-2 7-16,1-3-19 15,-5-1-63-15,2-4-1185 16,2-4 0-16,-1-1 0 16</inkml:trace>
  <inkml:trace contextRef="#ctx0" brushRef="#br0" timeOffset="-112141.81">4577 15234 5048 0,'1'-5'111'0,"1"0"9"15,7-3 2-15,10-4 2 16,7 1 6-16,16-2 9 15,8-2 17-15,7-1 7 16,2 3 2-16,-2-5-81 16,-6 4-36-16,-7 1-56 15,-11 1-74 1,-15 7-1182-16,-9 1 0 0,-6 0 0 16</inkml:trace>
  <inkml:trace contextRef="#ctx0" brushRef="#br0" timeOffset="-111693.47">5393 14743 5710 0,'0'-3'23'0,"-2"2"4"15,-4 1 5 1,-3 1 5-1,-4 13 8-15,-6 13 7 0,0 12 12 16,1 15 19 0,9 9 19-16,3 4 3 0,4 1 11 15,4 1 12 1,7-5-2-16,9-3 2 16,2-4-2-16,13-7 1 15,4-10-4-15,4-9-33 16,4-6-152-16,5-6-1374 15,-6-8 0-15,-4-6 0 16,-16-7 0 0</inkml:trace>
  <inkml:trace contextRef="#ctx0" brushRef="#br0" timeOffset="-110210.8">6005 14965 5166 0,'0'-9'95'16,"0"-2"30"-1,-1-1 37-15,-4-3 13 0,-1 6-4 16,-4 4 5-1,-9 2 1-15,-4 3-5 0,-3 3 1 16,-6 7-57 0,2 9-43-16,0 2-15 0,5 6-34 15,5 2-11 1,5 2 9-16,9-4 1 16,3-2-2-16,3-3 9 15,3-5 13 1,6-6 11-16,7-5 7 0,6-3-15 15,8-6 2 1,2-5-3-16,-2-7-7 0,-2-6-17 16,-7-3-16-1,-6-6-4-15,-6 1-24 16,-7 4-9-16,-2 4 3 16,0 5-4-16,0 7-8 15,-2 3-3-15,-3 4-2 16,-3 2 4-16,-1 4 22 15,-1 7-8 1,-1 3 17-16,0 7-7 0,2 4 2 16,-1 6 5-1,-1-1 0-15,2 0 13 16,-3 1 3-16,-2-3 6 16,-2-3-8-1,2 0 10-15,-2-5-5 0,1 0 4 16,2-4-9-16,3-2 4 15,4-3-5-15,3-1-12 16,1-1 1 0,2-1 3-16,5 0 9 15,3-1-10-15,9 0 6 16,6-1-3-16,7 1 7 0,2-2-8 16,-6 2 2-1,-4 2 7-15,-6-1-1 0,-9 0-1 16,-6 2-4-1,-2-2 12-15,-10 0-2 0,-4 1 1 16,-10-2 10 0,-6-1 2-1,-6-3 8-15,-1 0 3 0,2-1 5 16,6-2-3 0,6 0-3-16,7-2-29 0,11-2-139 15,6 0-1274 1,12-3 0-16,3-6 0 0,8-3 0 15</inkml:trace>
  <inkml:trace contextRef="#ctx0" brushRef="#br0" timeOffset="-109736.39">6091 15152 4824 0,'0'0'51'15,"0"0"23"1,3 0 22-16,2 5 16 0,-1 1 8 16,5 8 4-16,3 6 5 15,0 4 3-15,2 1 1 16,-2 2-28 0,-3 2-23-16,0-2-59 0,0-16-1224 15,6 14 0 1,-6-8 0-16</inkml:trace>
  <inkml:trace contextRef="#ctx0" brushRef="#br0" timeOffset="-109411.05">6358 15093 5222 0,'0'-3'114'16,"0"0"49"-16,0-1 16 16,0 0 13-16,5-1 4 15,3 3 6-15,9 0 0 16,5 0 0-16,10-4-3 15,6 2-85-15,2-3-106 16,-20 1-144-16,19 2-1235 16,-9-1 0-1,-12-1 0-15,-12 2 0 0</inkml:trace>
  <inkml:trace contextRef="#ctx0" brushRef="#br0" timeOffset="-109176.45">6493 14939 6026 0,'0'-2'119'15,"0"-2"0"-15,0 2-2 16,0 1 11 0,0 1 17-16,4 7 17 0,3 8 13 15,-1 5 7 1,7 9 11-16,1 4-93 0,-1 5-18 15,-2-2-18 1,-2 1-106 0,-8 1-1472-16,13-3 0 0,-11-5 0 15</inkml:trace>
  <inkml:trace contextRef="#ctx0" brushRef="#br0" timeOffset="-108664.43">7002 14838 5284 0,'0'-9'82'0,"-3"-4"40"16,-3 1 1-1,-8-1 5 1,-4 8-6-16,-7 5-1 0,-4 9-5 16,2 0 5-1,6 7-3-15,1 3-64 0,11 1-28 16,3-2-45 0,3 1-4-16,2-1 2 15,5 1 4-15,2 0 16 16,5-3 7-16,7 1-6 15,9 0-4-15,6-4-3 16,-2 1-17-16,-2-2 2 16,-8 2-2-16,-6-3-6 15,-9 2 3-15,-3-5-13 16,-3 4 1-16,-9-2 4 16,-7 3 7-1,-8-1 16-15,-8-1 24 16,-7 5 8-16,3-5 10 15,3 1-2-15,6-3-4 16,6-1-16-16,13-4-1242 16,5 0 0-16,12-4 0 15,12-5 0 1</inkml:trace>
  <inkml:trace contextRef="#ctx0" brushRef="#br0" timeOffset="-108387.04">7283 14960 5732 0,'0'0'29'15,"3"2"34"-15,-3 2 45 16,2 6 31-16,-2 5 12 15,0 6 7 1,0 7 4-16,0 2 4 0,3 1-5 16,0 1-56-1,0-2-118-15,6-64-1379 0,3 54 0 16,0-1 0 0,0-8 0-16</inkml:trace>
  <inkml:trace contextRef="#ctx0" brushRef="#br0" timeOffset="-108149.43">7473 15079 5359 0,'0'-5'86'0,"0"3"19"16,4-2 17-1,10-2 7-15,7 0 5 0,8 1 3 16,10 1-3 0,6-3 6-16,0-2-13 15,3 4-135-15,-1-45-1285 16,-9 40 0-16,-10 2 0 16</inkml:trace>
  <inkml:trace contextRef="#ctx0" brushRef="#br0" timeOffset="-107864.02">7607 14924 6310 0,'0'-2'81'0,"1"2"37"16,1-1 58-16,4 6 16 15,6 4 3 1,2 10 0-16,6 6 0 0,-1 6 1 16,-3 6-1-1,-1 2-71-15,0-1-9 0,-3-1-125 16,2-2-235 0,-2-4-1322-16,4-6 0 0,-2-9 0 15,4-8 0 1</inkml:trace>
  <inkml:trace contextRef="#ctx0" brushRef="#br0" timeOffset="-107363.18">8033 14850 6109 0,'0'-7'157'16,"0"0"-3"-16,3 2 12 15,-3-1 7-15,6 12 9 0,-3 9-1 16,2 11 1 0,-1 8 14-16,-3 6 4 15,-1 5-157-15,0-6 11 16,0-1 2 0,0-11-18-16,0-4-8 0,0-9-5 15,0-5 5 1,0-7-3-16,0-2-13 0,0-3-7 15,2-7-8 1,1-2-7-16,1 0 7 0,2-3-3 16,4 5 3-1,1 1-12-15,2 2-3 16,6 3 4-16,5 1 2 16,-1 3-1-16,5 3 0 15,1 6-2-15,0 4-9 16,-2 5 5-16,-8 7 2 15,-5-2 17-15,-10 4 4 16,-4-2 0-16,-9-2 5 16,-7-4 4-1,-2-1 2-15,-6-3 7 16,0-5-16-16,1-5-131 16,6-64-1444-16,10 51 0 15,4-7 0-15</inkml:trace>
  <inkml:trace contextRef="#ctx0" brushRef="#br0" timeOffset="-107117.6">8465 14913 5846 0,'6'-1'70'0,"0"1"74"15,3 0 45-15,3 4 42 0,-1 10 7 16,-1 7-1 0,-1 7 1-1,2 8-1-15,-5 1 1 0,1 1-31 16,-1-1-113 0,-14-1-1687-16,8 0 0 0,-1-3 0 15,-5-13 0 1</inkml:trace>
  <inkml:trace contextRef="#ctx0" brushRef="#br0" timeOffset="-105826.89">9270 14866 5531 0,'0'-6'150'16,"-1"0"43"-1,1-3 33-15,-4-1 42 0,3 6-3 16,1 2 2 0,-2 0 1-16,2 2-5 0,2 0-2 15,-2 2-84 1,5 2-62-16,4 2-45 0,9 5-26 15,9 3-38 1,9-1 1 0,5 1-1-16,5-1-8 0,-4-3-4 15,-5-2-9 1,-6 1-11-16,-8-3-23 0,-7 0-21 16,-8-3-16-1,-2 3-10-15,-6-2 3 0,0 2-6 16,0-2 8-1,-9 6 16-15,-3 1 17 0,-7 6 15 16,-3 1 16 0,-7 5 24-16,1 4 8 0,-2 0 10 15,3 3 1 1,4-1 7-16,2-1 0 16,0-6-8-16,6-3-9 15,5-3-26 1,5-4-148-16,2-2-1270 15,3-3 0-15,6-5 0 16,6 1 0-16</inkml:trace>
  <inkml:trace contextRef="#ctx0" brushRef="#br0" timeOffset="-104578.79">10430 14866 5574 0,'0'-6'55'16,"0"1"13"-16,-1-1 2 0,-9 0 2 15,-4 2 1 1,-9 4 10 0,-4 2-4-16,-4 3 7 0,-5 5 0 15,1 4-42 1,5 7-11-16,3 8 0 0,7-2 2 16,10 2 7-1,5-1 17-15,2-6-7 0,6-3 17 16,8-3 6-1,7-5 4-15,6-6-1 0,12-3-2 16,2-2-11 0,-1-7-7-16,-2 0-14 15,-6-6-36-15,-8-3-7 16,-12-4-13-16,-2 1-24 16,-7-1-20-16,-4 5-5 15,-5 4 0-15,-4 3-12 16,-1 4-7-16,-2 4-8 15,1 0 6 1,5 2-3-16,8 3-3 0,1 4 8 16,2 2 19-1,4 6 4-15,1 1-3 16,0-1 10-16,3 2 7 16,-6 3 15-16,-2-2 10 15,-4-2 9-15,-7 1 3 16,-2 2 7-16,-6-1-1 15,-3-1 6 1,-3 1 2-16,4-3 0 16,5 2 6-16,6-5 0 15,5-1 4-15,4 2-1 0,13-2 4 16,5-2-4 0,9 0-5-1,8 1-4-15,4-4-5 0,-5 0 1 16,-5 1-4-1,-9-4-4-15,-10 3-4 0,-5-2 1 16,-7-2-1 0,-8 0 5-16,-7-1 5 15,-8 1 10-15,-2-1 9 16,-11 0 5-16,2-1 7 0,4-2 3 16,8 2 6-1,9-2-74-15,8 0-1212 16,17-4 0-16,10-5 0 15,13-7 0-15</inkml:trace>
  <inkml:trace contextRef="#ctx0" brushRef="#br0" timeOffset="-104162.73">10663 15079 5360 0,'0'-5'54'16,"6"3"6"-1,4-2 2-15,7 2 5 16,2 2 2-16,7 4 7 16,-2 3 13-16,-6 2 14 15,-5 4 12-15,-4 6-38 16,-6 1 9-16,-1 3 3 15,-5 2 10 1,-5 2-5-16,-4 0 1 16,-1 1-4-16,-2-5-7 15,0-1-7-15,3-3 7 16,4-8 13-16,4 0 18 16,2-7 24-16,2-1-11 15,2-2-2-15,4-1-2 16,9-1-3-16,12-2-6 15,12-4-7-15,12-1-136 16,6-55-1567 0,4 46 0-16,-4-3 0 0,-12-2 0 15</inkml:trace>
  <inkml:trace contextRef="#ctx0" brushRef="#br0" timeOffset="-103944.18">11105 15040 5726 0,'7'-10'62'16,"9"-4"19"-16,12 2 13 0,8-5 8 15,11 1 7 1,2 1-2-16,-2 2-104 0,-11 3-1259 15,-7-1 0 1,-16 2 0-16,-8 0 0 0</inkml:trace>
  <inkml:trace contextRef="#ctx0" brushRef="#br0" timeOffset="-103693.75">11233 14891 6193 0,'0'0'159'16,"0"0"15"-16,1 0 28 16,-1 5 9-16,2 4 0 0,4 7 0 15,5 8 0 1,3 10 0-16,3 2 1 0,1 1-115 16,-4 2-45-1,-1-1-14-15,-2-2-161 16,-3-5-1488-16,3-4 0 15,1-7 0-15,2-6 0 16</inkml:trace>
  <inkml:trace contextRef="#ctx0" brushRef="#br0" timeOffset="-103245.66">11702 14814 5422 0,'0'-5'38'16,"-3"0"4"-16,-3 3 2 16,-7-3 2-16,-2 7-1 15,-3 8 1 1,3 5 3-16,1 2-1 0,5 4 3 15,6 2-28 1,2 1-1-16,1-2-2 0,4-2 6 16,5-3 2-1,5 0 1 1,7-3 2-16,5-3-3 0,2-1 5 16,1 3-7-1,-4-3-9-15,-10 2-1 0,-3 1 10 16,-7-4 3-1,-5 1 1-15,-5 2 14 16,-7 1 7-16,-1 1 9 16,-8 0 3-16,-6-2 0 15,1 1 8-15,5-1-7 16,3-2-123-16,9 0-1255 0,6-5 0 16,12-2 0-1,12-7 0-15</inkml:trace>
  <inkml:trace contextRef="#ctx0" brushRef="#br0" timeOffset="-102882.93">11986 15083 5607 0,'9'0'53'16,"6"-2"41"-16,0 2 41 0,4 0 16 15,-7 5 15 1,2 0 6-16,-4 6 13 16,-3 5 8-16,-3 3 17 15,-1 1-26-15,-3 0 8 16,-3 2-24-16,-8 0-40 16,4 0-17-16,-5 0-15 15,-3 0-6-15,4-4-12 16,5 0-9-1,-1-4-17-15,7-4-13 0,0-6-21 16,7 0-18 0,5-4 0-16,12 0 0 15,14-4 0-15,11-1-38 16,12-7-1592-16,5-7 0 16,2-3 0-16,-7-3 0 15</inkml:trace>
  <inkml:trace contextRef="#ctx0" brushRef="#br0" timeOffset="-102637.41">12529 15087 6220 0,'7'-6'102'15,"10"-1"17"1,7 1 12-16,13-4 6 0,4 1 5 16,9 1 0-1,1 0-40-15,5 1-104 0,-4-11-1416 16,-3 12 0 0,-9-3 0-16,-15 0 0 15</inkml:trace>
  <inkml:trace contextRef="#ctx0" brushRef="#br0" timeOffset="-102381.77">12769 14908 5648 0,'-3'-7'228'16,"-1"1"44"-1,4 2 0-15,-1-2 0 0,1 5 1 16,0 2-1-1,1 7 0-15,3 8 1 0,3 10-1 16,0 5-180 0,2 7-47-16,5-1-45 0,-5 5 0 15,-3-5 0 1,4 1-116-16,1-3-1499 16,-5-4 0-1,6-7 0-15</inkml:trace>
  <inkml:trace contextRef="#ctx0" brushRef="#br0" timeOffset="-101912.37">13108 14872 6022 0,'0'-4'141'0,"0"-2"9"16,0 0 0-16,0 2 9 0,0 7 3 15,0 10-2 1,0 10 2-16,0 10 14 16,2 5 1-16,-2 2-127 15,1-5-11-15,1 0-13 16,-1-10-3-16,2-7-7 16,0-6 7-1,4-6-1-15,-1-5-9 16,5-2-25-16,-1-3-6 0,4-3 1 15,0-3-2 1,-5 3-4-16,2-1 1 16,-2 1-5-16,1 3-11 15,1 4 5 1,1-3-6-16,3 3 14 0,-6 4 9 16,3 2 0-1,-2 7 5-15,-4 3 20 16,-3 7 7-16,1 3 8 15,-8 0 9-15,-2-2 16 0,-7-2 8 16,1-3-14 0,-4-4-107-16,2-5-1440 0,0-6 0 15,11-2 0 1,3-4 0-16</inkml:trace>
  <inkml:trace contextRef="#ctx0" brushRef="#br0" timeOffset="-101527.55">13471 15074 5774 0,'4'0'40'0,"3"0"67"0,3 5 69 15,2-1 38 1,5 4 30-16,-1 6-1 0,-1 3 1 15,-2 1-1 1,-3-1 1-16,-6 0-19 16,0 0-22-16,-8 1-66 15,-2 0-70-15,-4 2-37 16,-1-1-30-16,2-1 0 16,-2-4 0-1,4-4 0-15,6-3 0 16,1-4 0-16,0 0 0 15,4-3 0-15,11-3 0 16,11 1 0-16,13-5 0 16,14-3-160-16,14-3-1446 15,3-10 0-15,-2-6 0 16,-8-8 0-16</inkml:trace>
  <inkml:trace contextRef="#ctx0" brushRef="#br0" timeOffset="-101165.75">13814 14652 5766 0,'0'-9'151'0,"0"-1"44"15,0 1 30 1,0-1 14-16,12 7 4 0,11 3 5 15,8 7 6 1,13 8 0-16,9 6-1 0,-5 8-117 16,0 12-32-1,-5 7-50-15,-12 11-25 0,-8 3-13 16,-9 5-6 0,-8 0-3-16,-6-1-7 0,-6-7 0 15,-7-3 0 1,-5-6 3-16,-5-6-3 0,-2-8 4 15,1-8-4 1,4-4-120 0,7-7-1494-16,7-6 0 0,2-7 0 15,8-8 0 1</inkml:trace>
  <inkml:trace contextRef="#ctx0" brushRef="#br0" timeOffset="-100834.92">14578 14891 6528 0,'3'-4'180'15,"-3"-3"0"1,4-1 0-16,-1 2 0 0,-3 2-1 16,0 1 1-1,0 2 0-15,1 1 0 0,1-2 0 16,1 2-136 0,0-2-44-16,0 0 0 0,0 0-91 15,0 1-127 1,-3 1-1358-16,0 5 0 15,-1 1 0-15,-2 6 0 16</inkml:trace>
  <inkml:trace contextRef="#ctx0" brushRef="#br0" timeOffset="-100504.42">14578 15209 6052 0,'0'0'162'0,"0"0"25"16,3 0 4 0,-3 0-4-16,4 0 4 0,0-2 0 15,-1 0 4 1,0-1 0-16,1 0 5 16,-3 1-118-1,-1 1-62-15,0 1-27 0,0-3 2 16,0 7 0-16,0 0-1 15,0 2-4-15,0 0-5 16,0 2-3 0,0-2-7-16,2-4 10 0,2 1-3 15,1-3-30 1,0-3-116-16,-2-25-1339 16,-1 20 0-1,-7 2 0-15,-8-2 0 0</inkml:trace>
  <inkml:trace contextRef="#ctx0" brushRef="#br0" timeOffset="-99597.7">7271 16487 5480 0,'2'-13'210'16,"-1"-2"70"-16,-1-1 0 15,2 2 0-15,-2 8 0 0,0 4-1 16,0 2 1-1,0 2 0-15,0 6 0 0,0 8-88 16,3 10-122 0,4 9-70-16,4 8 0 15,2 4 0-15,10 1 0 16,5-1 0-16,0-4-29 0,0-2-103 16,79-7-146-1,-80-2-1272 1,-1-8 0-16,-1-11 0 0,-9-6 0 15</inkml:trace>
  <inkml:trace contextRef="#ctx0" brushRef="#br0" timeOffset="-99298.95">7360 16512 5722 0,'-2'-24'158'0,"2"-8"10"0,7-3 5 15,9-6 9 1,15 10-3-16,10 8 6 16,12 6-3-16,-3 6-3 15,-2 6-3 1,-14 5-115-16,-8 13-52 0,-12 8-9 16,-11 8-7-1,-14 5-9-15,-8 7 9 0,-11-4-5 16,-8-3 11-1,-6 0 1-15,-1-8 2 16,7-7-45-16,10-2-1415 16,8-7 0-16,13-6 0 15</inkml:trace>
  <inkml:trace contextRef="#ctx0" brushRef="#br0" timeOffset="-98947.14">7739 16408 5097 0,'8'7'106'16,"-2"2"57"-16,6 7 41 16,4 5 40-16,-2 2 26 15,2-2 18-15,-3 0 0 16,-4-3 11-16,-2-6 9 15,-6-6-58 1,1-1-40-16,-4-3-57 0,4-4-41 16,1-9-41-1,2-7-24-15,-2-9-19 0,3-8 0 16,6-4-11 0,-3 6-9-16,1 2-53 0,2 10-86 15,2 10-105 1,1 6-1319-1,2 2 0-15,-1 4 0 0,2 2 0 16</inkml:trace>
  <inkml:trace contextRef="#ctx0" brushRef="#br0" timeOffset="-98755.02">8164 16404 5285 0,'0'9'75'16,"0"5"13"-16,0 2 11 16,0 9 12-16,1 0 2 0,-1 1 4 15,-13 1-102 1,19 0-1195-16,-3-6 0 16,-2-7 0-16,5-9 0 15</inkml:trace>
  <inkml:trace contextRef="#ctx0" brushRef="#br0" timeOffset="-98317.83">8397 16424 5759 0,'0'16'55'0,"0"5"8"15,0 5 10 1,0 0 7-16,0-5 6 0,0-6 22 16,0-5 11-1,0-7 8-15,0-3 6 0,0-8-40 16,0-9-18 0,0-9-13-1,0-9 1-15,3-7-9 0,5 1-6 16,4 4-24-1,7 8-10-15,10 7-10 0,4 7 2 16,2 6 0 0,8 7 6-16,-5 0 5 15,-1 8-3-15,-3 8 14 16,-7 2-1-16,-5 9 11 0,-11 5 6 16,-5 4 2-1,-9-2-2-15,-5-1 8 0,-10-4-61 16,5-6-142-1,-10-3-1291-15,2-7 0 16,7-9 0-16,10-10 0 16</inkml:trace>
  <inkml:trace contextRef="#ctx0" brushRef="#br0" timeOffset="-98050.95">8955 16118 6111 0,'0'-3'78'0,"0"0"20"0,0 3 57 16,0-2 41-1,2 9 18-15,-1 9 2 0,3 6 0 16,3 10 0 0,5 7 0-16,2 5-80 15,-2 4 2-15,6 2-20 16,1-3-57-16,0-4-42 15,-2-3-16 1,0-9-76-16,3-6-190 16,-7-6-1308-16,1-8 0 15,-8-7 0-15</inkml:trace>
  <inkml:trace contextRef="#ctx0" brushRef="#br0" timeOffset="-97858.83">8832 16380 6072 0,'1'-6'117'0,"13"0"0"16,12-4 1-16,15-2-3 0,16 0-35 16,15 0-99-1,18-1-1301-15,5 1 0 0,0-4 0 16</inkml:trace>
  <inkml:trace contextRef="#ctx0" brushRef="#br0" timeOffset="-97560.24">9683 16056 6102 0,'-2'-1'109'0,"1"-2"-2"15,-2 0 16 1,0 3 29-16,-1 7 41 0,4 13 26 16,-1 6 1-1,1 12-1-15,0 12 0 0,5 3-103 16,2 5-5 0,8-3 1-1,5-5-16-15,8-7-29 0,7-6-41 16,4-12-210-1,5-7-1417-15,1-9 0 0,-9-5 0 16,-8-12 0 0</inkml:trace>
  <inkml:trace contextRef="#ctx0" brushRef="#br0" timeOffset="-97123.04">10082 15966 5931 0,'0'0'18'16,"0"2"12"0,1 5 11-16,-1 9 12 15,0 5-4-15,0 10-14 16,0 6-71-16,4 3-1188 16,1-5 0-16,4-5 0 15,0-7 0-15</inkml:trace>
  <inkml:trace contextRef="#ctx0" brushRef="#br0" timeOffset="-96920.41">10231 15931 6232 0,'1'0'21'0,"-1"0"37"16,0 0 20-16,5 4 9 15,2 4-1-15,5 9-106 16,9 8-1288-16,2 2 0 16,1 0 0-16,0-4 0 15</inkml:trace>
  <inkml:trace contextRef="#ctx0" brushRef="#br0" timeOffset="-96365.5">10938 16041 6066 0,'-6'-4'50'0,"-6"1"16"15,-9 0 37-15,-3 3 18 16,-9 4 41-16,2 7 10 0,0 7 2 16,5 3-2-1,4 10 5-15,5 4-34 0,11-2-7 16,3 5-20 0,0-1-73-16,10-3-164 0,12 2-1395 15,9-7 0 1,11-10 0-16</inkml:trace>
  <inkml:trace contextRef="#ctx0" brushRef="#br0" timeOffset="-95960.16">11161 16212 5998 0,'-17'-4'52'16,"-5"0"19"-1,-5 1 17-15,-5-1 9 0,8 5 5 16,2 5 10 0,5 6 10-16,4 5 6 15,7 5 12-15,-1 4-15 16,7 1-18-16,7 1-10 0,4-3 4 16,6-5-5-1,10-4-1-15,4-7-5 0,7-4-11 16,-1-7 2-1,1-8-3 1,-2-3-11-16,-4-8-4 0,-6-6-10 16,-7-7-27-1,-11 2-3-15,-5 0 0 0,-8 3-2 16,-6 9-35 0,-7 6-112-16,8 9-122 15,-14 3-1301-15,3 5 0 16,9 3 0-16,6-2 0 15</inkml:trace>
  <inkml:trace contextRef="#ctx0" brushRef="#br0" timeOffset="-95736.18">11348 16195 5620 0,'0'-2'164'0,"0"1"40"15,0 1 29-15,0-1 37 16,0 2 0-16,5 5 1 16,1 4-1-16,6 4 0 15,5 4 1-15,3 3-134 16,1-3-30-16,3-4-72 16,3-1-179-1,4-6-1451-15,-1-7 0 0,0-2 0 16,-3-11 0-1</inkml:trace>
  <inkml:trace contextRef="#ctx0" brushRef="#br0" timeOffset="-95277.89">11671 16118 6111 0,'4'-1'119'16,"7"1"50"-1,5 0 33 1,5 1 12-16,1 4 1 0,0 5 0 15,-4 4 0 1,-4 1-1-16,-3 6 1 0,-7-5-68 16,-3 0-51-1,-1-8-51-15,0-1-31 0,0-4-14 16,0-3 0 0,0-4 0-16,0-7 0 0,3-3 0 15,2-9 0 1,3-6 0-16,5 0 0 0,1-1 0 15,6 5 0 1,3 6 0-16,9 1 0 16,4 8 0-16,5 3 0 15,1 5 0 1,0 2 0-16,-2 9 0 16,-3 7 0-16,-7 3 0 15,-8 8 0-15,-13 6 0 16,-6-1 0-16,-6 3 0 15,-7-3 0-15,-7-6-24 16,4-5-45-16,-5-4-164 16,2-6-1340-16,10-8 0 15,2-6 0 1</inkml:trace>
  <inkml:trace contextRef="#ctx0" brushRef="#br0" timeOffset="-95000.21">12401 15895 6179 0,'0'-3'97'16,"0"0"28"0,0 1 29-16,0 4 30 0,0 5 22 15,0 9 4-15,1 6 0 16,1 8 0-1,2 8 0-15,3 1-88 16,6 0-9-16,1 2-28 0,3-4-29 16,2-4-30-1,3-8-22-15,4-4-58 0,1-9-159 16,6-5-1371 0,-5-4 0-16,-2-4 0 0,-8-10 0 15</inkml:trace>
  <inkml:trace contextRef="#ctx0" brushRef="#br0" timeOffset="-94808.54">12369 16152 5946 0,'0'-1'164'16,"0"-2"30"-1,5 2 4-15,5-5 1 0,17 2 2 16,7-3-28-1,18-2-149-15,0 0-1443 16,-3-2 0-16,-10-1 0 16,-12-1 0-16</inkml:trace>
  <inkml:trace contextRef="#ctx0" brushRef="#br0" timeOffset="-93944.29">12813 16009 6806 0,'2'-3'105'16,"1"2"29"-16,3 1 15 0,6 1 0 16,0 7 0-1,4 9 0-15,3 2 0 16,-1 7 0-16,-5 3 0 16,-1-1-106-16,-6-5 1 15,-1-2-28-15,-5-6-16 16,1-5 0-16,-1-4 0 15,2-3 0-15,-2-3 0 16,1-7 0 0,6-5 0-16,3-8 0 15,3-9 0-15,4-5 0 16,1-2 0-16,2 0 0 16,0 5 0-16,-3 6-2 15,1 5-51-15,-3 8-140 16,2-13-1395-1,-3 22 0-15,-4 3 0 16,-3 3 0-16</inkml:trace>
  <inkml:trace contextRef="#ctx0" brushRef="#br0" timeOffset="-93602.88">13247 15977 6721 0,'1'-2'78'16,"-1"2"53"-16,0 2 22 0,0 2 1 16,2 10 0-1,-2 3 0-15,6 8 0 0,3 2 0 16,5 0-32 0,3-1-199-1,3-3-1502-15,6-5 0 0,2-6 0 16,-1-6 0-1</inkml:trace>
  <inkml:trace contextRef="#ctx0" brushRef="#br0" timeOffset="-93378.88">13515 16025 5659 0,'0'-5'154'16,"0"-1"20"-16,0 2 44 15,0 0 48-15,0 8-1 16,0 10 1-16,0 10-1 15,-6 8 1-15,-8 12-1 16,-3 9-123-16,-3 4-30 16,-1 2-21-16,1-6-43 15,3-3-48-15,5-12-106 16,8-9-1511 0,0-4 0-16,9-11 0 15</inkml:trace>
  <inkml:trace contextRef="#ctx0" brushRef="#br0" timeOffset="-93069.55">13847 15900 5938 0,'0'-11'235'16,"0"1"4"-16,0-2 0 16,0 1 0-16,0 7 1 15,0 6-1-15,0 8 0 16,2 9 0-16,-1 12 0 16,5 5-138-16,1 9-97 15,2 1-4-15,-1-3 0 16,2-1-24-1,-1-6-1609-15,-5-5 0 0,3-6 0 16,-3-12 0 0</inkml:trace>
  <inkml:trace contextRef="#ctx0" brushRef="#br0" timeOffset="-92707.06">14100 15712 5825 0,'2'-12'256'0,"-2"-2"0"16,0 1-1-1,1 1 1-15,1 12 0 16,-4 10 0-16,4 6 0 16,-1 7 0-1,2 2 0-15,4 6-231 16,0-1-253-16,-1-1-1357 15,6-6 0-15,0-7 0 0</inkml:trace>
  <inkml:trace contextRef="#ctx0" brushRef="#br0" timeOffset="-92514.96">14216 15721 5876 0,'0'0'76'0,"2"0"24"16,-2 0 18-1,0 4 15-15,0 7 7 16,3 11 11-16,0 7 5 16,0 5-23-16,3 5-128 15,1 0-1382-15,8-3 0 16,1-4 0 0,4-10 0-16</inkml:trace>
  <inkml:trace contextRef="#ctx0" brushRef="#br0" timeOffset="-92184.48">14516 15625 6106 0,'7'0'61'16,"2"2"58"-16,10 4 45 0,5 11 47 15,9 6 1 1,1 14-1-16,7 8 0 0,-4 10 0 16,-3 3 0-1,-6 8-26-15,-5 2-35 16,-10 3-58-16,-10-1-45 16,-3 2-47-1,-9-4 0-15,-9-5 0 16,-6-8 0-16,-6-9 0 15,-9-7-63-15,3-13-1562 0,-5-4 0 16,-2-9 0 0,0-12 0-16</inkml:trace>
  <inkml:trace contextRef="#ctx0" brushRef="#br0" timeOffset="-90765.79">4577 17459 5680 0,'0'0'74'0,"0"-1"53"15,1-1 40-15,1 0 33 16,1-1 34-16,3 0 22 16,5 0 0-16,3-1 0 15,3-1 0-15,1-2-49 16,0-4-25-16,-3 1-53 15,-4-5-41-15,-1 1-40 16,-5-3-52-16,-2 3-42 16,-3 1-42-1,-5 2-13-15,-1 4-6 16,-10 5 2-16,-1-1 2 16,-7 7 2-16,3 3-10 15,0 3 13-15,9 5 8 16,3 7 33-16,4 1 46 15,5 6 15-15,6-3 11 16,8 3 9-16,5-2 9 16,8-2 12-1,8-5 17-15,6-6 7 0,4-5 16 16,2-5-8 0,2-7-7-16,-3-7-9 0,-6-4-27 15,-2-2-27 1,-11-12-40-1,-7-5-34-15,-7-10-19 0,-7-6-28 16,-3-4 0 0,-3-1 0-16,-2-2 20 0,-2 9 46 15,-1 6 67 1,1 8 48-16,-5 10 35 0,6 6 21 16,0 9 12-1,0 2 9-15,3 6 3 0,0 10-12 16,0 5-15-1,3 13-36-15,0 6-45 0,2 10-31 16,5 0-8 0,2 3 0-16,9-2 0 15,2-2-59-15,4-3-1564 16,8-3 0-16,2-5 0 16,2-14 0-16</inkml:trace>
  <inkml:trace contextRef="#ctx0" brushRef="#br0" timeOffset="-90381.67">5566 17137 5410 0,'0'-3'110'0,"-2"-4"6"15,-1 4 9-15,-7 0-2 16,4 6 1-16,-7 7 16 15,0 6-2-15,7 4 13 16,3 5 7-16,5-2-81 16,4 5-13-1,7-1 1-15,7-1-3 0,10 2 4 16,5-3-6 0,2 0-12-16,-6-3 1 15,-11-4-13-15,-6-5 2 16,-8-2-1-1,-12-3-6-15,-11 1 4 0,-10 0-3 16,-12 1-4 0,-9 1 4-16,0-2 3 0,8-4 3 15,10-1-58 1,17-2-1461-16,10-2 0 0,18-7 0 16,8-6 0-1</inkml:trace>
  <inkml:trace contextRef="#ctx0" brushRef="#br0" timeOffset="-89944.12">5779 17298 5377 0,'8'0'64'0,"3"0"31"15,8 1 31-15,5 1 20 16,5-2 14-16,4 1 13 0,3-2 0 15,-1-3 6 1,7-8-5-16,-5 0-36 0,-2-7-46 16,-7-4-44-1,-11-2-25-15,-9 0-15 0,-4-2-11 16,-2 0 0 0,-10 4 33-16,1 3-3 15,-4 6 6-15,-5 4 3 16,-8 9 11-16,-1 2 13 15,0 3-6-15,1 9-4 16,4 6 4 0,7 8 3-16,10 4-9 0,0 6 7 15,12 1 23 1,10-1 2-16,13-4 1 16,13-1 1-16,15-7-1 15,7-7-1-15,6-8-6 16,-5-7-128-16,-3-3-1550 15,-13-1 0-15,-14-5 0 16,-21 2 0 0</inkml:trace>
  <inkml:trace contextRef="#ctx0" brushRef="#br0" timeOffset="-88962.78">7282 17948 6113 0,'0'0'23'0,"0"0"25"16,0 2 22-16,0 6 31 15,0 7 26-15,0 5 30 16,1 10 10-16,4 3 21 16,1 9 1-16,6 0-14 15,3 3 3-15,5 5-22 16,4 0-22-16,-4-2-31 16,-1-1-91-16,-1-7-176 15,-3-40-1391-15,-3 22 0 16,-5-10 0-1,-4-12 0-15</inkml:trace>
  <inkml:trace contextRef="#ctx0" brushRef="#br0" timeOffset="-88630.16">7250 18037 4707 0,'-6'-19'175'15,"0"-1"51"-15,1-3 16 16,1-2 0-16,15 4 0 16,8 9 4-16,13-1 1 15,10 2-2-15,6 4 0 0,-1 4-105 16,-2 1-69 0,-12 9-51-16,-8 6-8 0,-8 4-3 15,-11 8 10 1,-3 5-6-1,-7 2 7-15,-12 2 5 0,-6-2 5 16,-3-4 1 0,-7-3 1-16,2-9-1 0,13-2-153 15,1-6-1307 1,13-5 0-16,3-7 0 0,6-9 0 16</inkml:trace>
  <inkml:trace contextRef="#ctx0" brushRef="#br0" timeOffset="-88312.29">7720 17945 5894 0,'9'14'135'15,"5"4"47"1,5 6 19-16,6 5 12 15,-4-5 8 1,-5-3 9-16,-3-3 3 0,-2-5 6 16,-7-5 0-16,-2-1-94 15,1-7-41-15,-3 0-47 16,0-7-19-16,0-8-11 16,-3-8-9-16,1-5-9 15,-1-3-3 1,2 0-6-16,-1 7-114 0,2 6-52 15,14 7-55 1,-4 7-1317-16,2 2 0 16,4 2 0-16</inkml:trace>
  <inkml:trace contextRef="#ctx0" brushRef="#br0" timeOffset="-88104.66">8088 17920 6090 0,'0'0'97'0,"0"0"70"0,2 3 45 15,1 5 1 1,1 4 0-16,0 6-1 0,2 2 1 16,-3 4-125-1,0 0-1589-15,1 1 0 16,-4-8 0-16</inkml:trace>
  <inkml:trace contextRef="#ctx0" brushRef="#br0" timeOffset="-87629.8">8268 17855 6238 0,'7'-1'70'15,"1"1"36"1,4 2 40-16,6 5 11 0,1 4 9 16,3 9 11-1,-5 4 8-15,-1 2 5 16,-3 1 7-16,-7-6-44 16,-1-7-23-16,-2-2-37 15,-3-5-38-15,1-6-12 16,-1-1-9-1,0-7-11-15,0-8-9 16,0-8-4-16,2-10-6 16,1-7-4-16,6-1 0 15,3 3 0-15,9 1 0 16,7 12 0-16,7 5 0 16,3 6 0-1,-1 7 0-15,0 4 0 0,-7 9 0 16,-5 4-5-1,-5 12 0-15,-5 3 5 0,-5 9 0 16,-5 2 0 0,-4 3-3-16,-4-5-7 15,0-2-38-15,-7-6-164 16,4-4-1369-16,0-10 0 16,3-7 0-16,0-6 0 15</inkml:trace>
  <inkml:trace contextRef="#ctx0" brushRef="#br0" timeOffset="-87352.53">8888 17613 6398 0,'0'-5'157'16,"0"-1"4"-16,0 1 7 0,0 0 26 15,0 6 0 1,3 12 0-16,0 8 0 0,3 10-1 15,0 9 1 1,3 9-146-16,0 2-11 16,3 3-5-16,3-2-5 15,0-4-27 1,8-6 0-16,-1-5 0 0,-2-7-80 16,1-8-143-1,0-5-1354-15,-8-11 0 0,-5-4 0 16,-3-12 0-1</inkml:trace>
  <inkml:trace contextRef="#ctx0" brushRef="#br0" timeOffset="-87170.7">8835 17902 5915 0,'5'-2'59'16,"5"0"25"-16,14-2 4 15,13 0 8-15,12-3-11 16,17-3-75 0,11-5-1277-16,3 1 0 15,4-7 0-15,-10-4 0 16</inkml:trace>
  <inkml:trace contextRef="#ctx0" brushRef="#br0" timeOffset="-86883.06">9628 17556 5771 0,'-7'0'29'0,"1"0"29"0,-3 5 44 16,-2 2 41 0,1 12 22-16,2 7 27 0,2 12 6 15,3 9 24 1,3 3 21-16,-2 6-11 15,7 2-18-15,9-3-29 16,4-4-44 0,9-5-41-16,7-10-22 0,3-7-81 15,3-8-165 1,4-9-1412-16,-5-7 0 0,-7-12 0 16,-8-10 0-1</inkml:trace>
  <inkml:trace contextRef="#ctx0" brushRef="#br0" timeOffset="-86629.6">9869 17447 6398 0,'0'-2'30'0,"0"2"23"15,0 2 26-15,0 5 22 16,0 6 4-16,3 8 12 0,0 4 4 16,2 4-7-1,1-1-93-15,6-3-168 0,1-2-1251 16,-1-5 0 0,3-11 0-16,1-3 0 15</inkml:trace>
  <inkml:trace contextRef="#ctx0" brushRef="#br0" timeOffset="-86445.73">10006 17489 7179 0,'3'0'98'0,"0"0"8"16,3 3 0 0,0 7-1-16,5 5 1 15,-2 9 0-15,0 5 0 16,3 7-1688-16,-9 3 0 15,0-1 0-15,-3-10 0 16</inkml:trace>
  <inkml:trace contextRef="#ctx0" brushRef="#br0" timeOffset="-85827.02">10524 17604 5386 0,'0'-5'88'0,"0"3"33"15,-2-2 20-15,-5 3 13 16,-8 7 16-16,-2 5 24 16,-1 7 22-16,2 7 17 15,0 9 7 1,9 2-61-16,0 4-22 0,7 0-23 16,3-2-21-1,12-4-23-15,3-4-157 16,15-7-1442-16,10-2 0 15,13-14 0 1,1-3 0-16</inkml:trace>
  <inkml:trace contextRef="#ctx0" brushRef="#br0" timeOffset="-85442.97">10915 17783 5373 0,'-4'-4'62'0,"-10"-5"95"0,-5 4 32 15,-5-2 18 1,2 3 6-16,0 5 8 0,7 9 9 16,3 4 10-1,6 8 20-15,6 4-55 0,-3 3 7 16,9 2-91 0,3-3-22-1,6 0-18-15,7-6-7 16,10-6-7-16,4-3-9 15,3-7-9-15,1-2-22 0,-4-10-12 16,-5-2-8 0,-7-9-4-16,-6-5-13 0,-9-9 1 15,-5-3-6 1,-4-4 5-16,-7 5 1 0,-3 2-2 16,-5 9-11-1,0 9-72-15,-6 8-89 16,11 3-1378-16,-3 5 0 15,7 4 0-15,5 0 0 16</inkml:trace>
  <inkml:trace contextRef="#ctx0" brushRef="#br0" timeOffset="-85176.18">11234 17709 5474 0,'0'0'215'16,"0"0"35"-16,0 0 1 16,-1 0 5-16,-2 0 7 15,-3 8 4-15,1 4 13 16,2 4 5 0,2 6 1-16,1-2-142 0,4 2-73 15,7-1-36 1,2-6 1-16,11 1-7 0,11-7-6 15,9-3-124 1,2-3-1511 0,0-3 0-16,-4-6 0 0,-11-9 0 15</inkml:trace>
  <inkml:trace contextRef="#ctx0" brushRef="#br0" timeOffset="-84749.49">11550 17706 6080 0,'0'-1'72'0,"0"0"68"16,4 1 34 0,5 2 15-16,2 5 21 0,6 4 4 15,4 4 1 1,-1 4 0-16,-4-4 0 0,-2 2-38 16,-8-6-33-1,-3-4-70-15,-3-3-33 0,0-3-15 16,0-1-21-1,0-2-5 1,0-7 0-16,0-6 0 0,0-3 0 16,3-9 0-1,0-1 0-15,6 3 0 0,4 0 0 16,8 6 0 0,7 5 0-16,8 0 0 0,4 5 0 15,10 2 0 1,-3 4 0-16,-2 2 0 15,-8 3 0-15,-3 5 0 16,-10 7 0-16,-9 4 0 16,-11 8 0-16,0 5 0 15,-11 1 0-15,-6 2-3 16,-4-3-41-16,2-6-170 16,2-6-1372-1,7-10 0-15,3-6 0 0</inkml:trace>
  <inkml:trace contextRef="#ctx0" brushRef="#br0" timeOffset="-84483.21">12201 17465 6329 0,'0'-9'86'15,"0"1"11"1,0 3 25-16,0 2 26 15,3 12 8-15,-3 9 22 0,3 7 16 16,4 5 1 0,2 4-1-16,3 7-81 0,5-4-5 15,0 3-11 1,5-5-25-16,4 0-25 16,1-6-61-1,0 7-1610-15,0-15 0 16,-4-7 0-16,-7-9 0 15</inkml:trace>
  <inkml:trace contextRef="#ctx0" brushRef="#br0" timeOffset="-84301.56">12258 17722 5783 0,'-5'-5'260'0,"4"0"0"15,-1-2-1 1,1 1 1-16,11 2 0 0,13 1 0 15,4-1-28 1,82 0-1746-16,-60 0 0 16,-4-2 0-1,2-1 0-15</inkml:trace>
  <inkml:trace contextRef="#ctx0" brushRef="#br0" timeOffset="-83927.43">12604 17567 6214 0,'2'1'175'16,"-1"-1"23"0,6 0 12-16,3 2 0 15,5-2 1-15,7 7-1 16,5 4 0-16,0 5 1 0,-1 3-1 16,-5 1-126-1,-3 0-49-15,-7-2-22 16,-5-4-13-16,-3-7 0 15,-3-3 0-15,0-1 0 16,3-3 0-16,-3-7 0 16,0-3 0-1,0-10 0-15,3-7 0 0,3-5 0 16,0-2 0 0,4 3 0-16,1 6-47 15,-5 8-1581-15,6 10 0 16,1 7 0-16,3 5 0 15</inkml:trace>
  <inkml:trace contextRef="#ctx0" brushRef="#br0" timeOffset="-83181.56">13120 17527 5664 0,'0'-5'245'15,"0"-1"24"-15,0-1 0 0,0 2 0 16,0 2 0 0,0 3 0-16,0-2 0 0,0 2 0 15,3 5 1 1,-3 2-166-16,4 4-79 16,0 5-25-16,6 7 0 15,3-1 0-15,1 0 0 16,3-3 0-16,4-1 0 15,2-5 0 1,4-4-66-16,2-3-1559 16,-1-4 0-16,-2-1 0 15</inkml:trace>
  <inkml:trace contextRef="#ctx0" brushRef="#br0" timeOffset="-82968.38">13391 17599 5424 0,'-1'-7'218'0,"-2"-4"20"15,-2 6 49-15,-2 1 8 16,1 12 0-16,-3 9 0 16,-3 6 0-16,3 9 0 15,-5 8 0-15,-1 5-184 16,4-2-34-16,2 0-20 16,4-4-48-16,0-6-65 15,-10-9-1571 1,15-1 0-1,3-11 0-15</inkml:trace>
  <inkml:trace contextRef="#ctx0" brushRef="#br0" timeOffset="-82498.82">13524 17498 6123 0,'9'-6'103'16,"6"0"50"0,4-1 36-16,6 1 26 0,5 3 1 15,1 5-1 1,-2 3 1-16,-5 4-1 0,-5 2 1 16,-11 5-89-1,-3 8-13 1,-8 2-52-16,-5 3-35 15,-7 2-27-15,0 0 0 16,-8-1 0-16,5-5 0 16,3-3 0-16,6-5 0 15,3-7 0-15,5-6 0 0,1 1 0 16,1-3 0 0,2-2 0-16,3 0 0 0,8-2 0 15,8-3 0 1,11 4 0-16,10-8 0 15,8 1 0-15,1-2 0 16,0 2 0-16,-4-1 0 16,-9 1 0-16,-10 3 0 15,-13 0 0-15,-12 4 0 16,0 1-193 0,-4 0-1406-16,-4 0 0 15,-2 0 0-15,-1-4 0 16</inkml:trace>
  <inkml:trace contextRef="#ctx0" brushRef="#br0" timeOffset="-82189.68">14022 17185 5830 0,'0'-1'208'0,"0"-2"10"0,3 3 32 16,3-1 1-16,0 5 0 16,5 8 0-16,-2 4 0 15,1 9 0-15,-2 4 1 16,-4 2-155-16,-1-2-163 15,-1-4-1542 1,2-3 0-16,2-5 0 0,2-9 0 16</inkml:trace>
  <inkml:trace contextRef="#ctx0" brushRef="#br0" timeOffset="-81997.56">14143 17251 6222 0,'1'-3'184'0,"1"-2"14"15,1 4 16-15,1-2-1 16,0 6 1 0,6 9-1-16,0 5 1 0,-3 3-1 15,-1 6 1 1,-1 4-330-16,-5 0-1480 0,-5 1 0 16,-2-10 0-1,-2-5 0-15</inkml:trace>
  <inkml:trace contextRef="#ctx0" brushRef="#br0" timeOffset="-80898.74">14477 17189 6277 0,'0'-5'180'16,"3"0"25"-16,4 1 2 15,16 3 1 1,8 8-1-16,16 14 1 16,4 8-1-16,5 13 1 0,-2 16-1 15,-12 8-161 1,-1 5-18-16,-20 6-25 0,-11 5-3 16,-14 0 0-1,-8-5 0-15,-11-8 0 0,-4-7 0 16,1-15 0-1,1-13 0 1,2-7 0-16,4-9 0 0,5-7-82 16,8-11-1539-1,3 0 0-15,3-6 0 16,8-9 0-16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3:56:58.409"/>
    </inkml:context>
    <inkml:brush xml:id="br0">
      <inkml:brushProperty name="width" value="0.05292" units="cm"/>
      <inkml:brushProperty name="height" value="0.05292" units="cm"/>
      <inkml:brushProperty name="color" value="#FF0000"/>
    </inkml:brush>
  </inkml:definitions>
  <inkml:trace contextRef="#ctx0" brushRef="#br0">7721 13385 3776 0,'0'-5'112'0,"0"-2"34"16,0 2 40 0,0-5 24-1,0 0 18-15,0 6 11 0,0-1 31 16,0-1 41 0,0 3 31-16,0 0-62 0,0 1-5 15,0-1-18 1,0 2-33-16,0 1-20 15,0 0-10-15,0 0-12 16,0 0-27-16,0 0-42 0,0 0-27 16,0 0-28-1,0 0-19-15,0 1-14 0,-1 6-8 16,-1 5-7 0,-5 6-10-16,-1 8-6 15,1 1-2-15,-1 4 2 16,1 0-8-16,-1 1 5 15,4-5 6-15,-4 4-7 16,2-6 2 0,2-3 6-16,1-2 2 15,0-4 5-15,3-4 3 16,-3-5 3-16,3-5 12 16,0 0 3-16,3-2-19 15,-3-2 2-15,0-7-1 16,0-9-10-1,0-7-12-15,6-8 0 0,-1-9 6 16,6 1-11 0,0-4-6-16,2 5-4 15,-2 3 10-15,1 0 4 16,-5 5 7-16,2 6 15 0,0 0 15 16,-1 8 1-1,1 2 0-15,-6 4 7 16,0 5-3-16,-3 3-2 15,3 1 0 1,0 2-2-16,3 1-5 0,1 1-7 16,7 4 2-1,-1 4-8-15,6 7 1 16,-1 3 0-16,3 8-3 16,1 2 3-16,-1 6-8 0,-2 1 12 15,3 2-11 1,-1-2 5-16,-1 0-10 15,-2-4 3-15,0-2-1 16,-3-3-2-16,-3-6 3 16,0-4-10-16,-4-3-2 15,-1-3-32-15,-1-5-61 16,-2 0-96-16,6-3-90 16,-7 2-182-1,0-46-908-15,0 36 0 16,-6-2 0-16,-10-2 0 15</inkml:trace>
  <inkml:trace contextRef="#ctx0" brushRef="#br0" timeOffset="324.93">7727 13550 5349 0,'0'-3'55'15,"0"1"6"-15,5-3 9 16,4 0 6-16,9-3 4 15,12 1 2-15,8-3 2 16,7-1 2-16,3-3 2 16,0 1-68-1,-16-6-149-15,35 10-378 0,-30 5-576 16,-4-1 0 0,-6 0 0-16</inkml:trace>
  <inkml:trace contextRef="#ctx0" brushRef="#br0" timeOffset="1646.98">9210 13215 5646 0,'0'-3'124'0,"0"-1"40"0,0 1 26 16,0 0-2 0,0 1 0-16,0 2 12 0,0 3 6 15,3 2 18 1,-3 6 8-1,6 6-84-15,1 6-19 0,-1 9-40 16,2 2-19 0,0 5 2-16,-2 2-6 15,2 3-7-15,0-3-4 16,-2 0-14-16,-1-7-9 16,-2-4-14-16,1-5-7 15,-1-6 0-15,-1-6-22 16,-1-4-27-16,-1-4-49 15,3-5-120-15,2-2-53 16,-1-9-36 0,-1-3-11-16,0-9-1 0,-1-4-1 15,-4-4 4 1,1 0 27-16,-2-6 47 16,-3 2 83-16,1-2 134 15,-1 2 67 1,-1-2 67-16,4 0 53 0,3 7 23 15,0-2 28 1,0 4 18-16,3 2-2 0,6 4-10 16,6-2-12-1,7 4-15-15,10 1-24 0,3 5-21 16,5 2-31 0,2 3-29-16,-4 5-20 0,-3 3-27 15,-7 5-5 1,-5 4-8-16,-8 5-14 0,-3 2-1 15,-9 9 8 1,0 2-13 0,-6 0-10-16,-5 4 4 0,-4-5-4 15,2-2 4 1,-7-1-5-16,2-4-2 0,5-4 0 16,2-5-5-1,4-1 0-15,2-7 0 0,2 2 0 16,2-3 0-1,-1 0 0-15,5 0 0 0,6 0 0 16,5-3 0 0,7-1 0-16,6 1 0 15,0 1 0-15,2-2 0 16,1 1 0-16,0 3 0 16,-5 3 0-16,1 1 0 15,-7 5-6-15,-6 5 0 16,-5 6-2-1,-6 3 2-15,-3 2 2 16,-7 3 2-16,-7 2-9 16,-6-1 9-16,-9-1 2 15,-6-5 0-15,-8 1 6 16,1-7 0 0,5-3 2-16,0-2-2 0,7-5-14 15,-1-4-113 1,8-1-115-16,0-19-1325 15,8 12 0-15,2-16 0 16,6 12 0-16</inkml:trace>
  <inkml:trace contextRef="#ctx0" brushRef="#br0" timeOffset="2730.35">11567 13143 4481 0,'-7'-3'105'16,"1"2"32"-16,-7-2 20 0,-3 1 12 15,1 1 6 1,-6 2 8-16,-5 5 16 0,-1 4 9 16,-1 4 14-1,-2 5-69-15,2 7-16 16,4 4-20-16,2 2-12 16,6 2-4-16,5-2-6 15,4 3 13-15,4-2-5 16,6 1 6-1,7-2-7-15,4 0 4 0,9-2 0 16,12-5-4 0,12-2-10-16,7-7-4 0,12-4-4 15,3-7-45 1,5-3-142-16,-6-2-116 16,-7 0-252-16,-15-2-927 15,-16 2 0-15,-15 0 0 16</inkml:trace>
  <inkml:trace contextRef="#ctx0" brushRef="#br0" timeOffset="3594.42">13565 13147 5299 0,'0'-3'107'0,"0"-1"49"16,0 1 20-1,0-1-3-15,2 3 18 0,0 2 43 16,1 3 28 0,0 7 26-16,1 6 10 0,6 7-84 15,-3 9-23 1,3 4-50-16,0 6-19 15,-1 1 2-15,3 1-17 16,-3 3-44-16,-2-4-28 16,1-7-25-16,-2-5-12 15,-2-6-63 1,-1-7-132-16,-1-6-82 16,-1-3-1250-16,1-6 0 15,-2-1 0-15,0-10 0 0</inkml:trace>
  <inkml:trace contextRef="#ctx0" brushRef="#br0" timeOffset="4116.93">13543 13153 5464 0,'0'-7'116'16,"0"-2"13"0,3 0 4-16,3 0 7 0,11 4 12 15,10 3 10 1,15 1 9-16,14 4 4 15,2 2 17-15,6 6-75 16,-1 2-40-16,-5 8-13 16,-1 1-3-16,-6 6-2 15,-11 1-13-15,-2 6-5 16,-12 1-7 0,-10-2-13-16,-8 5-15 15,-8 1-4-15,-10-1 6 16,-10 3-5-16,-11-3 8 15,-3 0 3-15,-10-4-2 16,-1-1 0-16,3-6 0 16,4-3 8-16,8-6 6 15,1-5 6-15,8-4-4 16,6-3 1 0,3-3-59-16,8-2-132 15,1-2-237-15,3 0-996 0,0 0 0 16,0-2 0-1,3-5 0-15</inkml:trace>
  <inkml:trace contextRef="#ctx0" brushRef="#br0" timeOffset="96052.97">7738 14159 4862 0,'24'-10'85'0,"1"-3"34"15,-2-2 33-15,-2-3 34 16,-25 12 27-16,4 3 23 16,0-4 33-16,0 4 22 15,3 3 6 1,-6-1-39-16,3-2-31 0,0 3-34 15,3 0-38 1,-3 0-38-16,0 0-32 16,0 0-23-16,0 3-36 15,0 1-19-15,0 8-12 16,3 11-15-16,1 6-3 16,5 10 3-1,-1 4 10-15,4 1 11 16,1 2 0-16,1 2-4 0,-1-7 8 15,1 1 2 1,-2 0 8-16,0-5-6 0,-1-4 5 16,-3-3-3-1,0-4-1-15,-5-4-9 16,2-2 5-16,-2-10 3 16,0 1-7-1,-2-5 0-15,1-1-2 0,-2-2 0 16,1 0-12-1,-1-1-26-15,0-2-71 0,4 0-91 16,-6 4-114 0,6-4-1121-16,-3 3 0 0,3-3 0 15,-6 3 0 1</inkml:trace>
  <inkml:trace contextRef="#ctx0" brushRef="#br0" timeOffset="97183.98">9666 14158 5291 0,'15'-7'17'15,"8"3"3"-15,4 0 6 0,4 0 6 16,-4 6 8 0,-4 8-1-1,-2 5 3-15,-5 6 6 0,-6 10 4 16,-6 3-9-1,-1 1 6-15,-6 5 4 0,-7-1 2 16,-5-1-4 0,-5 1 1-16,-9-3 16 0,-1-3 9 15,5-4 14 1,1-2 18-16,4-6 17 16,4-6 12-16,2-3 18 15,1-1 3-15,8-5 11 16,-1-2 10-16,6-1 4 15,-2-2-11-15,4-1-21 16,-2 0-21 0,6 0-25-16,10-1-18 15,10-2-25-15,15-1-11 0,9-5-14 16,7-1-18 0,6-2-20-16,2 1 0 15,-1-1 0-15,4 2 0 16,-10 1 0-16,-8 1 0 15,-9 0 0 1,-14 4 0-16,-9 0-41 0,-9 2-87 16,-10 2-1476-1,2-1 0-15,-2 1 0 0,-4 0 0 16</inkml:trace>
  <inkml:trace contextRef="#ctx0" brushRef="#br0" timeOffset="98490.16">11492 14305 5547 0,'-3'-8'107'0,"3"-6"69"16,-3-3 37 0,3-2 7-16,10 5 4 0,7-3 8 15,7 2 6 1,6 0 7-16,9 2 3 0,2-1-59 15,2 6-46 1,-3 4-67-16,-3 1-33 0,-4 2-8 16,-10 4-7-1,-6 4-10-15,-10 6-9 0,-4 4-6 16,-9 9 1 0,-11 4 6-16,-7 3 2 15,-7 0-6-15,-5 1 2 16,4-5 4-16,5-6 5 15,6-2 1-15,6-6 6 16,9-3-3-16,0-5-2 16,6-3-7-1,0-4-3-15,6 0 2 16,3 0-3-16,6-3-7 16,12 2-1-16,10-4 3 15,6 1-3-15,5-1 0 16,0 2 0-1,5 1 0-15,-6 0-3 0,-1 2-1 16,-7 2 1-16,-7 4 3 16,-4 2-7-16,-5 5-2 15,-8 5 2 1,-2 1-1-16,-3 2 6 0,-7 1 1 16,-6 4 3-1,-10-3 3-15,-8 2-4 0,-9 0 1 16,-12 0 5-1,-7-4 2-15,-7 2-3 0,0-5 3 16,5-4-7 0,0-1-1-1,5-2-1-15,5-3 0 0,8-2 2 16,7-1-2 0,11-3 0-16,6 2-107 0,4-4-157 15,5 2-1300 1,0-1 0-16,0-1 0 0</inkml:trace>
  <inkml:trace contextRef="#ctx0" brushRef="#br0" timeOffset="103818.48">13602 14166 5208 0,'-3'-4'91'0,"0"4"55"15,2-4 43 1,-2-1 31-16,3 3 20 0,0 0 16 16,0 0 3-1,0-1 2-15,4-1 3 0,11-2-47 16,6 0-37 0,9 0-59-16,9-2-44 0,5-3-25 15,3 4-16 1,-3-6-15-16,-1 2 1 15,-7 3-4-15,-4-1 0 16,-8 1-4 0,-9 4-6-16,-2 0 5 15,-7 1-5-15,-3 0-4 16,0 3-5-16,-3 0-9 0,0 0-2 16,0 4 5-1,4 6-5-15,-4 5 7 0,0 7 4 16,0 10-6-1,3 7 9-15,-2 7 19 16,2 5 7-16,6 0 8 16,-2 3-1-16,3-3-4 15,0-1 3-15,4-4-8 16,-4-4-1-16,2-1 5 16,0-4-3-16,-2-5-19 15,-3-3-8 1,-1-6 0-16,0-7 0 15,-3-1 0-15,0-8 0 16,-1 1-31-16,-1-4-73 16,15-1-124-16,-16 0-1337 15,-4-1 0-15,-3-2 0 16,-6 0 0-16</inkml:trace>
  <inkml:trace contextRef="#ctx0" brushRef="#br0" timeOffset="104244.98">13793 14573 5604 0,'-1'-2'174'16,"-2"-3"46"-16,1 1 31 0,1 0 15 15,1 1 0 1,0 1 1-16,4 1-1 0,8-4 0 16,15-1 1-1,16-2-77-15,15 0-99 0,14-3-44 16,8-1-31-1,6 0-16-15,1-1 0 0,-4 1 0 16,-9 1 0 0,-12 0 0-16,-17 5 0 0,-13-2 0 15,-13 2 0 1,-11 4 0 0,-1-1 0-16,-7 3-64 0,3-2-137 15,-3 11-1384 1,0-7 0-16,-3 0 0 15,-7-1 0-15</inkml:trace>
  <inkml:trace contextRef="#ctx0" brushRef="#br0" timeOffset="109599.71">15806 14528 4669 0,'0'0'64'16,"0"0"20"0,0 0 10-16,0 0 7 0,0 0 4 15,0 0 2 1,0 0 3-16,0 0 5 15,0-1 8-15,0 1-37 16,0 0-18 0,0 0-16-16,0-2-2 0,0 2 5 15,1 0 16 1,2 0 37-16,6 0 22 0,3-3-4 16,9 2 7-1,6-4 4-15,9-2 6 0,5 2 8 16,12-3 0-1,9-4 2-15,5 0-22 16,4-2-31-16,7-1-19 16,-2-1 7-16,-4 0-6 15,-1-1-2-15,-10 2-4 16,-4 1-14-16,-7 1-4 16,-9 0-14-1,-13 1 5-15,-6 3-12 0,-8 5-3 16,-7-1-9-1,-4 4-6-15,0-4-8 16,-3 5-5-16,0 0 0 16,0 0-2-1,0 0-1-15,0 0-6 0,0 0-35 16,0 0-28 0,0 0-81-16,24 0-1438 0,-24 2 0 15,0 4 0 1,0-2 0-16</inkml:trace>
  <inkml:trace contextRef="#ctx0" brushRef="#br0" timeOffset="113215.54">18232 14207 4933 0,'0'-6'106'0,"0"-2"55"16,0-2 41-1,0 1 8-15,0 4 9 0,0 0 12 16,0 3 4-16,0-1-8 16,0 3 6-16,0 0-47 15,0 0-69 1,0 0-57-16,0 0-39 16,0 3-4-16,0 8-17 15,0 5-7-15,2 10 2 0,1 8 9 16,4 8 0-1,0 7 5-15,4 2 8 0,-2 4 8 16,5 1-5 0,-4 0 5-16,1-3 4 0,-2 0-7 15,1-9-9 1,0-3-4 0,-2-4 4-16,-2-7-6 0,-3-5-3 15,1-4-2 1,-1-8-4-16,-2-1 4 15,-1-6 2-15,2-2 7 16,-2 0 8-16,0-1 7 16,0-3-1-16,1 0 4 15,-1 0 0-15,0 0-49 16,0 0-153-16,0 0-1286 16,0-2 0-16,0-5 0 15,-3-5 0-15</inkml:trace>
  <inkml:trace contextRef="#ctx0" brushRef="#br0" timeOffset="124448.14">7870 15577 4537 0,'-4'-2'75'15,"-2"0"37"-15,3-3 28 0,-2 2 8 16,2-1 10 0,3 1 10-16,0 0 38 0,0 0 29 15,-1 0 24 1,1 2-41-16,-2-6-7 15,2 3-40-15,0-3-24 16,0 0 2-16,0 0-4 16,5-1-5-16,1-2-33 15,7-2-31-15,2-1-22 16,6-1-12 0,5 1-19-16,1 0 11 15,2 3-13-15,-2 2-12 16,0 2-10-16,-3 4-10 15,-5 2-9-15,0 0 2 16,-3 5-9 0,-5 2 3-16,-4 7 3 15,2 5-2-15,-9 9 2 16,3 4 6-16,-6 8 0 0,-6 1 10 16,-4 3 9-1,-5 0 4-15,-6 2 10 0,-2-5 1 16,-3-3 3-1,-1-2-7-15,3-7 11 0,-2-2-1 16,7-7 6 0,0-4-7-16,3-5-2 15,3-4 0-15,1-5-8 16,1 0-2 0,4-2 4-16,3-2 0 0,4 2 8 15,2 0-14 1,1 0 2-16,1 0 3 0,1 0-6 15,1-4-7 1,5 0 1-16,6 0-2 16,5 1-11-16,8 1 0 15,1 0 4-15,7 2 6 16,3 2 0-16,5 0 5 16,3 1 2-16,0 4 5 15,-1 0 3-15,2-1 6 16,-8 3-2-16,2-3 6 15,-6-2-15 1,-5 0 11-16,-3-3-9 16,-5 0-13-16,-4 1-119 15,-3 4-1430-15,5-1 2633 16,-11 0-2633-16,0-4 0 16,0 2 0-16</inkml:trace>
  <inkml:trace contextRef="#ctx0" brushRef="#br0" timeOffset="125813.38">9716 15523 5412 0,'-3'-7'90'0,"0"-1"56"0,-3 2 31 15,3-8 15 1,1 5 16-16,2-2 11 0,2-2 30 16,4 2-6-1,7 0 0-15,1-1-57 0,5 0-33 16,3 2-57-1,0 2-32-15,-1 1-22 0,0 5-36 16,2 0 2 0,1 4-33-16,-2 6 8 0,0 7 2 15,-2 7-1 1,-2 5 3-16,-5 9-2 16,-7 6-2-16,-3 5 15 15,-8 1 28-15,-6 2-11 16,-6 0 1-16,-9-3 5 15,-6-7 3 1,-1-2-3-16,2-9-5 16,1-4 6-16,4-6 11 15,5-7-9-15,7-4-3 16,4-3 12 0,4-3-1-16,4-2-3 0,1 0-2 15,2-2 3 1,7 0-4-16,4-4-2 0,12-1-9 15,8-3 8-15,9-3-3 16,2 5-15-16,8-3 4 16,0 1-2-1,2 6-1-15,1-2-1 0,-4 1 5 16,-1 4 0 0,-2-4 2-16,-10 3-9 0,-6 0 1 31,-1 0 0-31,-12 0-2 15,0 0-2-15,-4 2-20 16,-6 0-60-16,-2 0-113 16,-1-4-86-16,13 2-517 15,-14 1-568-15,-1-2 0 16,-1-2 0-16,-2 1 0 0</inkml:trace>
  <inkml:trace contextRef="#ctx0" brushRef="#br0" timeOffset="129514.38">15973 7017 4460 0,'0'-2'-892'16,"0"2"0"-16,0-2 0 0</inkml:trace>
  <inkml:trace contextRef="#ctx0" brushRef="#br0" timeOffset="129898.67">16059 7071 7252 0,'8'-10'23'16,"8"-2"-4"-16,5-7 2 16,3-2-21-16,13 2-63 0,-5-4 61 15,-2-4 14 1,-7-7-20-16,11 6-114 0,-20-8-22 16,8 4-1-1,-2 11 5-15,0 5-5 0,11-2 6 16,-25 12-1144-1,3 16 0-15,-4-10 0 16,-1 1 0-16</inkml:trace>
  <inkml:trace contextRef="#ctx0" brushRef="#br0" timeOffset="135060.98">11827 15399 5219 0,'2'-1'-1043'15,"0"0"2218"-15,-1 0-996 16,1-2 12-16,-5 6-9 16,4-3 7-16,-1-2 6 15,0 2 10 1,0 0-61-16,0 2-6 15,0-2-72-15,0 3-33 16,0 5-49-16,0 4-21 16,0 2-3-16,0 7-21 15,0 4-33 1,0 0 42-16,0 4 59 0,0 3 5 16,-1-3-12-1,-1 4-18-15,0-2 10 0,-1 0 10 16,2-4 10-1,-1 0 20-15,2-2 26 0,0-4-45 16,0-4-10 0,0 0 4-16,0-4 7 15,0-1 4-15,3-2-1 16,4-1 3-16,2-2 11 16,7 0 9-16,10-2 5 15,1-1-5 1,7-1 21-16,2-1-4 15,4-2 2-15,-3 0 7 16,4 0 12-16,-2-5 13 0,2 0-2 16,5-5-9-1,0-3 1-15,-3-3 5 0,-1-1-1 16,-7-1 7 0,-3 0-8-16,-8 4-11 15,-3 1-25-15,-8 2-55 16,-3 4-61-16,-6-2-92 15,-1 5-15-15,-3 0-29 16,7 3-28-16,-5 1-811 16,-5 3 1561-16,-5 3-1561 15,-5-4 0 1,-10 5 0-16</inkml:trace>
  <inkml:trace contextRef="#ctx0" brushRef="#br0" timeOffset="135572.99">12139 15690 5262 0,'0'-4'71'16,"0"-2"-1"-16,0 1-23 15,0 1 1 1,0 2 0-16,0 6 5 15,0 4 33-15,0 13-11 16,6-9-28-16,7 20-28 0,-3 5 49 16,-1 1 14-1,6 1 22-15,-6 7 0 0,-5-6-4 16,10-5 1 0,-4-2-37-16,-2-4-14 0,1-4-13 15,-3-6-25 1,-3-2-86-1,0-11 80-15,-2 2 4 0,-1-3 2 16,0-4-12 0,4 1-67-16,-1 9 46 0,-3-8-1261 15,0 0 0 1,3 1 0-16,-6 0 0 0</inkml:trace>
  <inkml:trace contextRef="#ctx0" brushRef="#br0" timeOffset="137962.6">14018 15516 4594 0,'11'0'66'0,"2"-12"-998"16,6 10 0-16,7-1 0 15</inkml:trace>
  <inkml:trace contextRef="#ctx0" brushRef="#br0" timeOffset="138389.4">14339 15473 6012 0,'14'-5'39'16,"3"-2"12"-1,-1-2 11-15,4 1 11 16,-14 4 14-16,-3 1 9 16,-2 2-5-16,-1-2 10 15,0 3-8-15,0 0-24 16,0-3-13-16,0 6-10 15,0 4-8-15,0 1-11 16,2 9-17-16,-2 4-8 16,2 4 5-16,-2 5-7 15,3 6 8 1,0 5 8-16,1 2 6 16,0 4 0-16,-1-1-2 15,5-4-14-15,-2-2 8 0,3-3-6 16,-2-4 10-1,3-2-4-15,-4-2-16 16,0-4-89-16,3 0-21 16,-5-4-10-16,-1-3 15 15,2-5 15-15,-2 0-16 16,-3-3 17-16,3 0 0 16,-2-7 42-16,-1 26-1199 15,0-22 0-15,0-7 3264 16,0 3-3264-1,-3 1 0-15,-1-28 0 16</inkml:trace>
  <inkml:trace contextRef="#ctx0" brushRef="#br0" timeOffset="138858.44">14082 15964 5002 0,'0'-3'63'15,"0"-2"28"1,2 1 21-16,7 0 21 0,4 1 29 16,14-1 29-1,8-2 28-15,11 0 32 0,6-3 27 16,7-2-41-1,4-3-12-15,2-2-19 16,2-3-17-16,1 1-19 16,-10 0-25-16,-8 0-26 0,-6 3-30 15,-13 4-36 1,-8 2-51 0,-14 2-161-16,32-3-1396 0,-35 8 2682 15,-6 6-2682 1,-9-5 0-16,-4 1 0 0</inkml:trace>
  <inkml:trace contextRef="#ctx0" brushRef="#br0" timeOffset="139903.93">13989 15625 4016 0,'-3'-4'165'0,"1"-2"36"15,1 0 20-15,-1-1 21 16,1 3 21 0,2-1 17-16,-1 3 6 15,2-2 12-15,1 3 14 16,6-5-131-16,7 1-12 16,8 1-27-16,7-5-10 15,8 2-2 1,6 0-12-16,3-4-14 15,3 1-6-15,-2 4-1 16,-8-3-12-16,-6 5-4 0,-3 0-14 16,-8 2-9-1,-6-2-13-15,-2 2-8 16,-3 0-9-16,-4-1-4 16,1 2-1-16,-4-1-7 0,-3 1-3 15,-1 0 1 1,1 1-10-16,-3-2-1 0,1 2-10 15,-1 3-38 1,0-3-24 0,0 3 46-16,2 5 0 0,-1 2-7 15,2 5-5 1,0 10 4-16,5 4 5 16,-1 5 10-16,2 5 20 15,2 1 27-15,-1 1 25 0,0 5-41 16,-4-5-3-1,1 1 11-15,-3-2 5 16,3-3-9-16,-3-1 1 16,1-3-3-16,-1-2-8 15,2 0 8-15,-2-4-2 16,1-1-6-16,0-4 2 16,-1-3-3-16,-1-4-6 15,0-1 6 1,1-3 4-16,-4-2-3 15,4-2-1-15,-4 1-2 16,0-3-7-16,3 0 10 16,-3-4-3-16,0 3 0 15,0-2 9-15,0-2-4 16,0 2-7-16,0 0 0 16,0-2 0-16,0 0-13 15,0 0-29-15,0 0-71 16,0 0-82-1,0-2-78-15,0 2-1216 16,0-2 0-16,0-1 0 0,0-4 0 16</inkml:trace>
  <inkml:trace contextRef="#ctx0" brushRef="#br0" timeOffset="146783.79">16428 16071 4746 0,'0'-3'69'0,"-4"1"19"31,4-2 13-31,0 2 9 15,0-2 2-15,0 4 0 0,0-1 4 16,0 1 0-16,0-1 7 16,0 1-30-16,8 0-25 15,-2 0-14-15,4 0-3 16,7 0-2 0,4 0 7-16,6-2 9 0,8 0 7 15,4 0 7 1,6-1-5-16,1-1-3 15,1 0-8-15,-2-2 1 16,-2 2-10 0,-9-2 0-16,-1 2-8 0,-5-1-1 15,-5 3 0 1,-4-3 11-16,-4 2 12 0,-3-1 10 16,-3-1 14-1,-6 1 6-15,0 1 14 16,-3 1-14-16,0-1-5 15,0 3-7-15,0 0-101 0,0-31-1497 16,1 33 0 0,-1-2 0-16,3-2 0 0</inkml:trace>
  <inkml:trace contextRef="#ctx0" brushRef="#br0" timeOffset="148074.56">17994 15780 5425 0,'0'-6'101'15,"0"-3"56"-15,0-1 32 16,0-2 19-16,0 0 9 16,3 4 14-16,3-1 5 15,3-1 19-15,7 0 9 16,4 0-66-16,8 5-29 15,2-3-53-15,0 5-37 16,-2 1-33 0,-1 5-12-16,-5 5-28 0,-3 4 15 15,-5 4-22 1,-2 6 4-16,-6 5 5 0,-5-1-4 16,1 4-2-1,-7 2 11 1,-6-3 15-16,-2 0 3 0,-4-2 14 15,-4-2-18 1,1-3 2-16,1-1-14 0,1-7-4 16,5 0-2-1,-1-3 0-15,10-3-8 0,-2-4 1 16,6 0-1 0,0-2-1-16,0-2 0 0,0 0 0 15,0 0 2 1,6 0-2-16,7 0 0 15,7-2 0-15,11 0 0 16,14-3 0-16,8-3 0 16,11-2 0-16,5-3 0 15,6 1 0-15,2-2 0 16,-4 1 0-16,-5-1 0 16,-3 0 0-1,-9 3 0-15,-11 2 0 16,-9-1 0-16,-9 7 0 15,-9 0 0-15,-8 0 0 0,-5 1 0 16,-4 2 0 0,-1 0 0-16,0-2-13 15,0 2-85-15,0 0-1518 16,0 0 0-16,0 2 0 16</inkml:trace>
  <inkml:trace contextRef="#ctx0" brushRef="#br0" timeOffset="161290.41">8050 16918 4461 0,'0'-4'84'0,"0"-2"10"16,0-1 18-16,1-2 10 0,3-2 12 16,1 5 4-1,1-4 6 1,2 1 0-16,8 1-44 0,-2-1-14 15,5 9-5 1,5-10-4-16,-1 0-12 0,1 0-14 16,3 1-8-1,1-8-6-15,-4 13 0 16,-2 4-2-16,-3 0 43 16,-3 0-41-16,1 4-26 15,-4 3-2-15,-2 1-10 16,-3 3 5-16,-5 5 7 15,-1 2 7 1,-7 1-6-16,-3 8-3 0,-6 1 2 16,-6 4-3-1,-4 0 4-15,0-1-9 16,1 0 1-16,8-6-3 16,3-4-13-1,3-4-5-15,5-5 2 0,2-3 5 16,2-5 20-16,0-1 1 15,3-3 9-15,6 0 12 16,6-5 1 0,4-3 3-16,6-1 3 0,5-3-2 15,2 1 3 1,-2 1-3-16,3 2-21 0,-2 1-5 16,5 3-7-1,-4 4-8-15,1-1 2 0,-5 1-3 16,-1 1 0-1,-5 1-4-15,-1 4-8 16,-9 3-6-16,0 3-16 16,-5 3-8-16,-3 4 28 15,-3-1 5-15,1 3 2 16,-2 4-1 0,-7 0 0-16,1 2 4 15,-7 1 1-15,-5-3-14 16,-15-5-31-16,9 5 5 15,-5-3-22-15,-10-5 0 16,3 2 40-16,9 1 6 16,-15-8 16-16,4-5 1 15,11 4 7-15,-5-7 23 16,4-2 53-16,2-2-45 16,3 3 44-16,-17-3-41 15,28-2-69 1,3-1-56-16,5-9-262 15,11 4-256-15,29-4-415 16,-15-3 0-16,8-3 0 16,11 2 0-16</inkml:trace>
  <inkml:trace contextRef="#ctx0" brushRef="#br0" timeOffset="162506.54">9721 16929 4037 0,'-5'4'201'16,"-21"-6"5"-16,17-15 37 15,2 1 23-15,-17-6-20 16,21-4 103-16,22 2 11 16,-11 15 21-16,14-7 4 15,30 13-131 1,-12-14-52-16,7 9-12 16,-2-2-27-16,-3 6-28 15,-4 1 22-15,-8 3-105 16,-3 3-11-1,-8 6-17-15,-8 0-9 16,-7 6-10-16,-4 7-6 0,-7 1 7 16,-5 4-9-1,-8 2 5-15,-2-1-2 0,-4-1 2 16,2-2-2 0,4-6-7-16,4-1 5 15,4-5 2-15,6-5 4 16,3-4 0-16,0-2-2 15,6-2 0-15,-3 0-2 16,9-2 0-16,3-4 7 0,6-2-1 16,6-2 2-1,4-1-6 1,4 0-5-16,1 3 0 0,3 2-1 16,2 4-5-1,1-2 2-15,-1 4-9 16,-2 4-2-16,-4 2 0 15,-7 0-8-15,-3 5 4 0,-6 5 0 16,-7 3 0 0,-2 4-3-16,-2-2 2 15,-5 2 0-15,0 0 12 16,-3 1 2-16,-8 1 0 16,-2-2 14-16,-10 0 4 15,-4 0 0-15,-4 0 1 16,-3-4 5-1,-2 1 3-15,-5-1 6 0,-3-2 1 16,0-3-9-16,-3 1 11 16,2-2-9-1,1-1-5-15,7-1 1 16,7-2-3-16,8-2-4 16,4 1-17-16,14-4-114 15,-2 2-137-15,3-5-1239 16,3-1 0-16,0 0 0 15</inkml:trace>
  <inkml:trace contextRef="#ctx0" brushRef="#br0" timeOffset="163679.74">12062 16711 4994 0,'-6'4'-14'15,"2"2"9"-15,-2 3 13 16,-2 7 9 0,0 6 15-16,3 3 19 0,2 5 7 15,0 1 7 1,3-2-23-16,0 2 27 0,0 4-22 15,0-1 3 1,0 0-2-16,0 3-16 16,0-5-6-16,0-1-12 15,0-5-6-15,0-3-4 0,3-4 21 16,0-4 0 0,1-1 47-16,2-4 44 0,5-3 32 15,-1 1 38 1,10-4 12-1,4-4-2-15,3 2 7 0,4-1-1 16,3-1 10 0,3 0-4-16,3 0-33 0,0-1-53 15,2-2-42 1,2-2-31-16,3-1-22 0,-2-2-5 16,3-3-6-1,0-1-3-15,-10-1-8 16,-1 1 7-16,-8-1 0 15,-7 3-8-15,-8 1-5 16,-3 3-5-16,-6 3-58 16,47 18-1496-16,-51-25 0 15,-2 12 0-15,-5-1 0 16</inkml:trace>
  <inkml:trace contextRef="#ctx0" brushRef="#br0" timeOffset="164106.62">12466 16987 5808 0,'0'-4'137'15,"0"-3"10"-15,0 2-15 16,0 1-128-16,0 2 122 16,0 2-4-1,1 6-5-15,2 6 14 16,2 4 6-16,1 9-88 16,0 7-49-16,3 5-6 15,0 4 22-15,-2-1 128 16,1 0-116-1,1 0 12-15,1-4 2 0,0-3-9 16,1-5-3 0,2-2 2-16,-2-4 3 0,-1-4-8 15,-3-1-10 1,1-3-13-16,-4 0-112 0,-3-29-1340 16,48 27 0-1,-49-63 0-15,-3 65 0 0</inkml:trace>
  <inkml:trace contextRef="#ctx0" brushRef="#br0" timeOffset="166400.03">14612 16629 4739 0,'0'-5'87'0,"0"2"25"15,0-3 14-15,0 2 4 16,0 1 5-16,0 1 2 16,4 1-30-16,-4 1 3 15,0-1-2-15,0 1-62 16,0-2-1-16,0 2-32 16,0 0-2-16,0-1-4 15,0 1-5 1,0 0-4-16,0 0 27 15,5 0-30-15,-4 0 36 16,1 0 7-16,0 1-26 16,-1 2 11-16,-4-2-2 15,5 4 6-15,-2-4 8 16,0 0 9-16,0 1 12 16,0 0 30-1,0-2-28-15,0-2-5 0,0 4 2 16,0-2-4-1,0 0-6-15,0 0-10 0,-7 0 7 16,6 0 0 0,-1 0-7-16,2 0 4 0,-4 0-12 15,8 0-5 1,-4 0-30 0,0 1 6-16,0 2-2 0,0 2 3 15,0 5-12 1,0 2-9-16,-4 5-8 15,1 5-2-15,0 2-3 16,0 3 11-16,0 3 26 0,0 2-7 16,1 2-6-1,1-1 3-15,-1 1-5 0,1-4 1 16,1 1 8 0,0-4-4-16,0-5 6 15,0-2 1-15,0-3 0 16,0-5 3-16,0-1 2 0,0-3-4 15,0 0 24 1,1 0 20-16,2 13 9 16,4-16 11-16,3 1 25 15,10-2 7 1,7 0 3-16,3-12 6 0,4 8 0 16,7 2 0-1,4-2-12-15,5-2-11 16,3-1-18-16,1-1-2 15,0-2-29-15,0-2-4 16,-4-2-4-16,-8 0 1 16,0 3-2-16,-9-1 6 15,-7 1-11 1,-6 3-7-16,-4-2 3 0,-7 4-6 16,-3-1-12-1,4 2-63-15,-7 1-80 0,-4 36-67 16,-39-43-122-1,37 11-1090-15,-10 0 0 0,3 0 0 16,-1-37 0 0</inkml:trace>
  <inkml:trace contextRef="#ctx0" brushRef="#br0" timeOffset="166831.78">14945 16935 5550 0,'-3'-4'84'0,"0"2"18"0,0-6-40 15,3 5 23 1,0 2 0-1,0 2 15-15,3 6-3 0,-3 8-9 16,4 3 10 0,4 11-43-16,2 8-49 15,-1 3-32-15,1 5 50 16,1 2-8-16,-2 2 14 16,-2-5-24-16,6-2 9 15,-7 0 24-15,2-5 27 0,1-6-18 16,6-10-91-1,-11-3 76-15,16-2 22 0,-14-5-16 16,0 1-53 0,-6 1-49-16,7-7-58 15,-10-2-169-15,6-2-955 16,-1-2 0-16,0 0 0 16,0-5 0-16</inkml:trace>
  <inkml:trace contextRef="#ctx0" brushRef="#br0" timeOffset="168309.31">16667 16956 5020 0,'-2'0'73'16,"2"0"25"0,-1 0 18-1,1 0 9-15,0 0 7 0,0 0 13 16,0 0 25-1,0 0 13-15,0 0 19 0,0 0-44 16,3 0 6 0,1 0-16-16,10 0-9 0,1 0 0 15,6 0-6 1,4 0-1-16,5 0-13 16,8 0-12-16,5 0-10 15,1 0-15-15,10-2-20 0,4 2 4 16,2-5-16-1,4 0-8-15,-4-2 3 16,-5-1-10-16,-4 0-7 16,-8 1 1-16,-9 3-10 15,-4-2 4-15,-6 2-8 16,-3 2-13 0,-7 0 9-16,1 0-2 15,-7 2-4-15,-2 0-2 16,-6 0 2-16,3-1-5 15,-3 1-4-15,-3 0-48 16,6 0-115 0,-17-10-97-16,-4-9-1264 15,10 20 0-15,-1 1 0 0,-7-4 0 16</inkml:trace>
  <inkml:trace contextRef="#ctx0" brushRef="#br0" timeOffset="174303.87">18274 16734 5047 0,'0'-3'57'15,"0"-1"19"-15,0 0 17 16,-6-2-41-16,6 0 44 0,0-4 32 15,0 7 24 1,6-3 14-16,8 1 5 0,-2-2-27 16,4 7-4-1,6-7-10-15,2 2-10 0,3-2 63 16,1 1-44 0,-1 0-20-16,3 3-27 15,-1-1-7-15,-1 2-12 16,-2 2-9-1,-5 0-15-15,-3 0-13 0,-4 0-14 16,-5 0-22 0,-6 4 0-16,-3 3-12 0,-6 4-7 15,-5 6-15 1,-2 2-2-16,-10 2-23 16,-1 2-71-16,-4 0 142 15,1-1 11-15,4 0-3 16,-1-1 3-16,1-1-3 15,10-5 12-15,1-1 10 16,6-6 6 0,3-2 21-16,3-1 76 0,0-5-135 15,0 2 0-15,0-2 5 16,3 0 0 0,7 0 1-16,8 0 6 0,5 0 0 15,7 0 0 1,1 0 0-16,3 0-4 15,-1 0-5-15,0 0-6 16,-2 1-1-16,3 3-5 16,-6 1-4-16,-1 2-5 15,-3 1-5-15,-2-2 2 16,-5 5-3 0,-4 1-4-16,-2 2 3 0,-1 3 1 15,-7 2 0 1,-3 2 4-16,0 4 4 15,-6 2-5-15,-4 2 3 16,-7 2 2-16,-4-2-1 0,-5 1 3 16,-4-3 21-1,-3 1-2-15,0-3-4 16,-2-4 3 0,-4-3 20-16,-1-3 23 15,0-3 1-15,2-3-2 0,5-5 4 16,2-3 2-1,5 1-28-15,6-2 9 16,1 0-5-16,7 0-13 16,0-2-96-16,7 4-1542 0,-1 14 0 15,2-13 0 1,4 1 0-16</inkml:trace>
  <inkml:trace contextRef="#ctx0" brushRef="#br0" timeOffset="178709.1">8448 17558 4525 0,'-1'-2'65'0,"-28"-9"24"16,22 7 14-16,1-1 6 15,1 0 0-15,-1 3 0 16,29 6-3 0,-23-6-21-16,0 2 13 0,3-1-56 15,2 4-8 1,2 1-11-16,0 2-31 15,2 7 14-15,-1 4 0 16,1 2-4-16,0 6 13 0,-3 1 23 16,6 4-12-1,-3-1 12-15,-3 2-13 0,6 1-21 16,-2-10-47 0,-3 3 65-1,-4-4-1-15,3-5 6 16,-4-2-9-16,-4-1 2 15,6-8 3-15,-3 0 6 0,2-4-15 16,4-1 35 0,2-3 110-16,4 2-82 15,4-3-4-15,4-2-4 16,3-4 5-16,4 3-9 0,2-4 1 16,0 3-9-1,1-2 18-15,-2 2-28 16,5 1-45-16,-1 0 1 15,-1 0 5-15,4 1 1 16,-1-3-4-16,1 2 2 16,0 0-7-16,3 3 7 15,-3 0-11-15,-1 2 3 16,1 2-10 0,-3 0 1-16,2 0-8 0,-5 3 5 15,4 0-2 1,-3 2-1-16,-4 4 2 15,-3 0-6-15,-5 2 2 16,-5 1-4-16,-7 1 12 16,0-1-11-16,-5-3 18 15,0 2 1-15,-2 1 2 16,-4-4 11 0,-3 0 3-16,3 0-3 0,-9-2 15 15,3-6 4 1,0 2 0-16,2-2 12 15,3-2-14-15,1-4-11 16,-2-2-7-16,5-2-7 0,1-5-8 16,0 0-1-1,10-2-26 1,7-2-26-16,0-2-175 0,12 4 2 16,3 2 4-1,-1-1 19-15,4 1-2 0,0 3 3 16,1 2 4-1,0-3 6-15,0 5 10 0,-3 3 29 16,2 1 166 0,-2 0-3-16,0 4 2 0,-1-1-11 15,1 2 7 1,-3-1-3-16,3-1 3 0,0 2-2 16,2-1 2-1,-4 0 1-15,0 2 11 16,0 0-13-16,-2-1-6 15,1-1-7 1,4 1 13-16,0-1-1 0,1-1-8 16,2 0 4-1,-4-4 8-15,0 0 7 0,-5-3-10 16,-2-3 15 0,-5-1 9-16,-3 1 2 0,-3 0 1 15,-4-1 0 1,-2-4 8-1,-5 2 2-15,0-1-2 0,-4 0-13 16,-2 2 16-16,-1 2-7 16,1 2-4-1,-5 2 3-15,1-1-15 0,-5 2 5 16,1 2-4 0,1 2-15-16,5-1-7 0,-1 1 1 15,2 0-4 1,3 0-5-16,0 2-1 15,0-1-5-15,0 1 3 16,-2 0-11 0,2 0-3-16,0 0-20 0,0 5-62 15,-1 15 112 1,-1-15-943-16,-2-1 0 0,-1 3 0 16,-1-3 0-1</inkml:trace>
  <inkml:trace contextRef="#ctx0" brushRef="#br0" timeOffset="187434.51">8442 16640 4738 0,'3'-3'55'15,"5"3"-31"-15,-5-4 68 16,0 1 8-16,0 0 3 16,-3 2 1-16,-3-1 4 15,6 2-2 1,-3-1-1-16,0 1-58 16,0 0-53-16,3 0-1 15,0-2-13-15,15 2-42 0,-18 6-32 16,7-2 70-1,1 2-11-15,-2 1 1 0,-12 0-5 16,24-2-1 0,-12 4 63-16,-2 2 34 15,6-6-53-15,-7 1 38 16,0-5 39-16,7 1-97 0,4-4 87 16,-11 2 65-1,9 0 5 1,-3-1 13-16,-3-2-18 0,2-4-2 15,5-1-3 1,1-3 2-16,2-3-12 0,-2 0 26 16,-1 1-71-1,2-5-64-15,2 3-6 0,-4 0 10 16,4 2 6 0,-2-1-2-16,0-1-3 15,-3 0 0-15,1 1 2 16,1 3-6-16,-3-2-11 15,2 2 9 1,-4 3 7-16,-1 0-18 16,-1 1-9-16,-2 0-9 15,-1 3-6-15,-1 2-33 16,0-1 19-16,0 0-7 16,0 3-74-16,2-3 152 15,-4 2-6-15,4-3 7 16,-2 3 2-16,0 1 11 15,-3 0 4-15,0-1 30 16,0 2-19-16,3-2 1 16,-3 1 72-16,0 0-174 15,0-2 6 1,0 2-33-16,0-3 77 0,0 2 2 16,0 1 1-1,3-1 2-15,-3-1-4 0,0 4 9 16,0-2-4-1,0 0 10-15,0-2-4 16,0 2-1-16,0-5-55 16,0 4-3-1,0 1 3-15,0-3-5 0,0 3-7 16,0 4-8 0,0-4-17-16,0 0 59 0,0 1 4 15,0-1 30 1,0 1-21-16,0 2-13 0,0 0-30 15,0-3-11 1,0 3-24-16,3 1-34 0,-6-4-25 16,3 1-1172-1,0 7 0-15,0-2 0 16,-3 0 0-16</inkml:trace>
  <inkml:trace contextRef="#ctx0" brushRef="#br0" timeOffset="190837.28">10234 16662 3830 0,'3'5'83'15,"1"1"17"-15,-1-2 13 0,3 2-16 16,0-5 48 0,-3 1-12-16,12 0 17 0,-11 0 53 15,1 0 25 1,0-4-59-16,-1 4-9 0,-2-6-14 15,8 0-42 1,1 0-3-16,5-3 5 0,7-10-4 16,1 3 57-1,4-5-132-15,6-5-19 16,-3-2 18 0,5-3-41-16,-1-6 144 0,-5 0 77 15,5-1 29-15,-3 4-44 16,-2 2 17-1,4 3-75-15,-1 2 80 0,-4 0-6 16,-3 3-25 0,-6 3 32-16,-3 4-146 15,-7 3-49-15,-3 4-8 16,-4 3-11-16,0 2 0 16,-3 3 0-16,0 0 0 15,0-3 0 1,0 3 0-16,0 0 0 15,0 0 0-15,0 0 0 0,0 0 0 16,0 0-4 0,0 0-63-16,-25 6-1557 0,21-16 2813 15,-2 13-1443 1,1 4-92-16,29-2-1278 0,-1-1 0 16,-23 20 0-1</inkml:trace>
  <inkml:trace contextRef="#ctx0" brushRef="#br0" timeOffset="193674.32">12476 16606 4881 0,'5'-7'64'0,"-1"1"9"0,4-4 5 15,-2 1 3 1,21 16 31-16,-20-8-29 0,-1 0 38 15,2 3 2 1,1 4-1-16,-24 3-43 0,21-3-1242 16,0 9 0-1,3-2 0-15,-1 1 0 0</inkml:trace>
  <inkml:trace contextRef="#ctx0" brushRef="#br0" timeOffset="193983.6">12637 16699 7210 0,'14'-5'-2'16,"-1"-5"4"0,10-5-3-16,4-5 2 0,-2 0-3 15,2-5 0 1,-1-2-6-16,1 1 1 0,1 1-7 16,-5-3 11-1,3 3-15-15,-5 1-49 16,-3 2 55-16,-5 4-3 15,-2 5 4-15,-5 4-3 0,-4 1 5 16,-1 3-4 0,-1 3 8-1,0-2-15-15,2 4-24 0,-2-10 42 16,0 13-1386 0,1-3 2651-16,-8 7-1479 0,5-2-124 15,1-4-1048 1,-2 8 0-16,-2 1 0 15</inkml:trace>
  <inkml:trace contextRef="#ctx0" brushRef="#br0" timeOffset="203242.35">8451 18206 4828 0,'-1'-2'84'0,"-1"-2"34"0,-1 3 16 16,0-6 28 0,2 4 23-16,1-3 22 15,-2 4 27-15,1-3 18 16,1 0 10-16,0 1-40 16,0-2-16-16,0-1-18 15,1 2-12-15,5-4-30 16,5 0-23-1,4-1-16-15,6-1-29 0,4 0-18 16,0 1-11 0,2 2-16-16,1 3-17 0,-2 33-31 15,1-26-1 1,-6 4 1-16,-3 3-2 16,2-1-5-16,-7-20-2 15,-1 24 2 1,-4 3 5-16,-5 6 1 0,-3 3 4 15,-2-1 14 1,-5 4 2-16,-5 1-4 0,0-2 8 16,-11 1-3-1,-1-2 3-15,-4-1-2 0,3-2-6 16,0-5 7 0,4 1 2-16,0-5 0 15,9-3-1-15,1-1 3 16,2-3-7-16,6-3 1 0,2-1-7 15,8 20-79 1,-10-18 68-16,6 0 33 16,-2 1-6-16,7-5 3 15,0-21 7 1,16 14 2-16,7-5-2 0,11 0 11 16,8-3 12-1,7 1 80-15,3-3-66 16,2 3-38-16,-6-2 2 15,-6 2-5-15,-11 4-6 16,-9 3-2-16,-5-1 1 16,-8 4-8-16,-5 2-5 15,-1 1-11-15,-4 1-20 16,0-3-68-16,3 9-104 16,3-4-79-16,1 0-1231 15,2-2 0-15,4 0 0 16</inkml:trace>
  <inkml:trace contextRef="#ctx0" brushRef="#br0" timeOffset="204554.35">10083 17987 5351 0,'-3'-4'97'0,"-2"2"83"15,1-4 43-15,-2-1 28 16,6 4 3-16,0-3 16 16,-3 2-4-1,6 1 3-15,3-1 0 16,2-1-63-16,6-1-30 15,6 0-83-15,9 1-44 16,-2 2-30-16,4-1 0 16,-2 2-16-16,-11 8-68 15,3-4 60 1,-3-1 2-16,-6 2-3 0,-1-1-7 16,1-3 4-1,-9 11 0-15,-3 2 3 0,-6 4 1 16,-3 3-2-1,-5 2 80-15,-1 1-65 0,-3-2 0 16,3 1 6 0,2-5-5-16,0-2 0 15,6-3 3-15,0-4 0 16,7-1-5 0,-4-2 1-16,4-4-2 15,-22 0-1612-15,19 0 3218 16,9 0-1607-16,3 0 9 15,5 0 0-15,32 0-4 16,-21-5-3-16,1 2 0 16,-3-1-8-16,1-1-2 15,1 3-5-15,-1 2-1598 16,-13 2 3085-16,10 0-1515 16,-1 1-8-16,-2 1 3 15,-5 4-3-15,11-2 6 16,-16 5-5-16,-1-1 7 15,-5 4 7-15,-2-1 4 16,-2 0 122 0,-6 2-88-16,-6 1 0 0,-6-1 1 15,-3 1 8 1,-5 0-6-16,-4 1 1 16,1-3 6-16,1-1 0 15,-2 0 0 1,2-5-5-16,0 1-4 0,1-2 0 15,2 0 0-15,3-2-10 16,2-1 2-16,2 1-41 16,-12 48-1567-16,19-74 0 15,7 29 0 1</inkml:trace>
  <inkml:trace contextRef="#ctx0" brushRef="#br0" timeOffset="205962.55">12618 17858 5218 0,'-4'-3'53'16,"17"-1"10"-16,-16 1-1129 16,0 3 0-16,0-3 0 15,-1 3 0-15</inkml:trace>
  <inkml:trace contextRef="#ctx0" brushRef="#br0" timeOffset="206442.37">12544 17919 6148 0,'-5'15'19'0,"-1"6"2"0,0 5 5 16,2 5 12 0,-3-4-2-16,3-4 3 0,4 1 2 15,-3-4 1 1,3 3-1-16,0-9-8 15,0 3-9-15,0-2 3 16,0-3-2-16,0 0-9 0,3 13 33 16,5-14 0-1,-1-51-1383 1,7 60 2722-16,5-11-1312 0,4-19 11 16,0 13 6-1,4 50 3-15,1-63 0 0,2 10 1 16,4 2-5-1,-1 0-23-15,0 1 4 0,-3-3-14 16,-1 0-21 0,1 0-5-16,-3-3-7 0,-2 1-5 15,2-2 0 1,-1 0-7-16,-2-4 9 16,-1 1-17-16,-2 1-5 15,-5 0 7-15,-2 0-1 16,-2 0-13-16,-6 2-20 15,1 1-42-15,-4 1-99 16,0 0-59-16,0 2-145 16,0 0-963-1,-3-4 0-15,3 3 0 16,-3-3 0-16</inkml:trace>
  <inkml:trace contextRef="#ctx0" brushRef="#br0" timeOffset="206890.6">12899 18050 5408 0,'0'-2'63'16,"0"0"8"-1,0 0 3-15,0 1-2 0,-9 0-1209 16,6 5 0-1,-1 17 3443-15,1-9-2244 0,0 7-12 16,9 4 12 0,-5 2 0-16,2-7-34 0,3 14-16 15,0 1-6 1,2 0 5-16,-2 0 10 16,1-1 40-16,-1-3-23 15,3 0 5-15,-3-6-1 16,1 0-18-1,-3 29-1161-15,-1-30 0 16,0-4 0-16</inkml:trace>
  <inkml:trace contextRef="#ctx0" brushRef="#br0" timeOffset="208266.59">14939 17692 6050 0,'3'0'-1210'0,"1"-3"2453"16,4 3-1193 0,-4 0 17-16,-23 5 15 0,16 5 14 15,-3 8-3 1,1 4 0-16,-5 7 11 0,4-1 8 15,3 0 25 1,0-3-53-16,3-3-14 0,0 0-13 16,0-9-5-1,0-1 3 1,3-2 22-16,7-5 25 0,4-1-3 16,7-3-5-1,4-1-1-15,6-1 2 0,0-1-3 16,1-1-4-1,-1 0-8-15,1-1-20 0,0 0-17 16,-2 3-26 0,-2 1-8-16,2 1-2 15,-1 2-7-15,-5 4 0 16,-2 2 0-16,-6 4 0 16,-2 2 0-16,-4-2 0 15,-4 5 0-15,-6-1 0 16,1 1 0-16,-5 4 0 15,-9-2 0-15,-3 3 0 16,-8 2 0 0,-7-5 0-16,-3 1 0 15,0-2 0-15,-2-2 0 16,2-3 0-16,0-3 0 16,4-1 0-16,-4-5 0 15,9-2-4 1,3-6-1206-16,-4 3 2127 0,5-4-2127 15,13-2 0 1,2-5 0-16</inkml:trace>
  <inkml:trace contextRef="#ctx0" brushRef="#br0" timeOffset="208768.02">15007 17747 5464 0,'0'-8'176'0,"-3"0"48"16,3 0 25-16,-13-10-399 15,10 11 432-15,11 4-38 16,-4 2 38-16,6-1-1 0,17 5 1 16,-2-4-92-1,-1-1-84-15,11 2-49 16,6-4-24-16,3 2 400 15,0-4-433 1,4-2 38-16,-2 0-38 0,-6 0 0 16,-8 0 0-1,-6 2 0-15,-10 0 0 0,-8 1 0 16,-2 1 0 0,-3 1 0-16,-25 73-216 15,44-69-54-15,-14-7-187 16,-3 12-992-16,1 1 0 15,20-73 0-15,-39 63 0 16</inkml:trace>
  <inkml:trace contextRef="#ctx0" brushRef="#br0" timeOffset="209823.95">16996 17948 5626 0,'0'-15'81'0,"0"-3"44"0,0 1 76 15,0 7 6-15,0 5 39 16,0 10 6-16,0 5 0 15,5 0 4 1,6-10 3-16,6 0-53 0,9 0-27 16,10-2-42-1,6-2-76-15,13-3-7 0,2-1-38 16,7-2-6 0,3-4 0-1,-7 2-4-15,-8 1-3 16,-12 1-1-16,-15 0 0 15,-9 3-2-15,-9 3 0 16,-6 1 0-16,-1 1-40 16,19-3-176-16,-16 1-58 0,-5 36-79 15,1-14-1108 1,-3-9 0-16,-12-1 0 0,5-1 0 16</inkml:trace>
  <inkml:trace contextRef="#ctx0" brushRef="#br0" timeOffset="214335.72">18305 17975 4589 0,'-4'-4'81'0,"18"1"5"16,-31-6 44-16,27 1 8 16,7 5 6-16,-18-1 73 15,-11-3 24-15,21 7 15 16,-18-3-15-1,5 9 68-15,6-8-63 0,-2 1 10 16,0 0-54 0,18 1-8-16,-14 0 11 15,2-2-95-15,-1 2-81 16,4-3-38-16,-18-1 32 16,25 0 17-16,4-4-29 15,8 4-19-15,-1-3 14 16,3 1-6-16,-7 2-25 15,-2 3 1-15,-5 0 38 16,-1 1 75-16,-3 3-2 16,-1 3-80-16,-5 4 2 15,-3 2 11 1,-2 8-2-16,-1 2 9 16,-1 3 9-16,-5 0 20 15,-2 3 20-15,-7 2-53 16,-3 1-15-16,-3-4 2 15,2 3 1 1,-1-4-6-16,3-5 0 0,4 0-5 16,1-8 0-1,7-1 0-15,2-6 0 0,2-4 0 16,1 0 0 0,0-2 2-16,0 0-2 0,1 0 0 15,5 0 0 1,8-2 0-16,5 0 0 0,13-4 0 15,7-2 0 1,6-3 0-16,8-1 0 0,3-5 0 16,10 3 0-1,1-3 0 1,7-2 0-16,-2 5 0 0,-5 1 0 16,-7 1 0-1,-12 3 0-15,-11 1 0 16,-9 2 0-16,-7 4 0 15,-5 0 0-15,-6 1 0 0,-4 1 0 16,-2 0 0 0,-1 0-95-16,-67-13-122 15,54 13-250-15,0 3-1015 16,-7-1 0-16,-2-2 0 16,65 12 0-16</inkml:trace>
  <inkml:trace contextRef="#ctx0" brushRef="#br0" timeOffset="-200366.27">8647 18694 3894 0,'-15'-2'104'16,"1"-4"27"-1,3 1 26-15,-5-3 23 0,15-2 24 16,-1 3 10-16,1 2 11 15,-1-1 17-15,2 2 5 16,0 2-42-16,0 1-58 16,0 1-34-1,0-1-35-15,0 2-28 16,0-1-23-16,2-1-13 16,-1 3-8-16,4 1-15 0,1 6-8 15,6 1 5 1,-3 1-8-16,5 3 8 0,-1-1 15 15,2 2 4-15,0 2 2 16,-1 0 5-16,0-2-8 16,-1 0 5-16,-3-1-1 15,2 0 0-15,-4-3 3 0,-2-1 2 16,0-3-3 0,-2-2 3-16,-1-2 0 15,-1-1 13-15,1-1 20 16,1-1-5-16,2-1 3 0,8 1-2 15,3-2-1 1,2-1-1-16,5-2-6 16,-1-2 2-16,2 0-6 15,4-2-13-15,3-1-19 16,-2-2 1-16,4 3-2 16,0-2-3-16,-4 3-1 15,1 0 1-15,-4 4-1 0,-1 0 1 16,-1 4-7-1,-5 0-6-15,12 0-43 0,-14 4-1 16,1-4-46 0,-11 18 59-16,8-15-21 15,-20 3 27-15,8-1 1 16,-7 6-21-16,3-22 30 0,-10 18 3 16,7-1 32-16,0-2-8 15,0-3 48-15,-2 3-35 16,5-4 54-16,-4 0 6 15,4 0 29 1,-3 0 19-16,6 0-13 0,-3-2 8 16,7-2 13-1,-1-4 6-15,6-1 1 0,6-2-21 16,5-2-33 0,7 2-38-16,3 0-28 0,3 0-3 15,3 0-8-15,1 0-6 16,3 2 1-16,-1-2-2 15,-1 4-1-15,-1 2-2 16,0 0 5-16,-6 2-2 0,0 0 0 16,-3 3 4-1,-1-2-1-15,-1 2 1 0,-2 0-2 16,0 0 5 0,0 0 4-16,0 0-1 15,2 0-4-15,-2 0 11 16,0 0 2-1,0 0 3-15,2 0 2 0,-4-2 5 16,1-3 3-16,1-2 4 16,0-2-7-16,-4-2 3 15,1-3 4-15,0-2 0 16,0-3-1-16,-6 1 1 16,3-4-5-16,-9 1-2 15,0 1 1-15,-4 4-1 16,-5 2 11-1,-3 4 6-15,0 2 5 0,0-3-3 16,0 5 4-16,0-1 2 16,0 1 2-1,0 2-5-15,0 2 1 16,0-1-7-16,0 3-18 16,13 0-113-16,-9-3-107 15,-1-1 2-15,8 4-106 16,-11 4-1162-16,-11-1 0 15,4 2 0-15,0 6 0 16</inkml:trace>
  <inkml:trace contextRef="#ctx0" brushRef="#br0" timeOffset="-194670.27">21694 14239 4047 0,'-6'26'50'0,"3"11"38"15,-6 8 2-15,-4 10 0 16,10 4 20 0,-7-12 7-16,-2 0-7 0,0-3 26 15,9-4-12 1,-3-13-46-16,0 6-15 0,6-5-36 15,3-6 8 1,-3-1 10-16,-3-7-17 0,3-1-3 16,0-4 10-1,0 1-27-15,0-2 16 16,0 1 82-16,0-1 1 16,0 5 2-16,0-1-10 15,0 3 0-15,0 5 8 16,0 6 24-16,0 1 5 15,3 4 12 1,3 4-6-16,0 4-88 16,5-3-28-16,2 5 15 15,-3-6-54-15,6 2 133 16,-1-2-9-16,3-2-24 16,-6-7-12-1,5-1-6-15,-8-5 0 0,0-5 32 16,1-4 31-1,1 4 15-15,-2-4 59 0,7-5-143 16,4-2-3 0,-2-1-1-16,6-7 1 0,2 3-3 15,2 2-1 1,1-1-4-16,5 0-13 0,4-1-33 16,8 1-6-1,9 0 0-15,8-3-20 0,9 1-78 16,8 4-12-1,6-1 74 1,-2 2 4-16,5 2-9 0,-9-2 5 16,-3-3-5-1,-5 0 3-15,-3 0 4 16,-7 0 20-16,-5 0 82 16,-7-1 14-16,-10-1-70 15,-6-2 5-15,-7-3 16 16,-8-4-17-16,-4 0 19 0,-3-3 2 15,0-4-3 1,-2-3-1-16,-7-2-2 0,4-4-4 16,-6-4-2-1,1-3-10-15,-2-6-8 16,-2 0 13-16,-1-11-12 16,-2 3-8-16,2-8 0 15,-4-1 0-15,1-1 0 16,0 2 0-1,2 2 0-15,-4 4 0 0,1 4 0 16,-1 1 0 0,0 7 0-16,0 2 0 0,0 4 0 15,0 0 0 1,2 5 0-16,-1 4 0 16,-2 2 0-16,4 5 0 15,-1 2 0-15,3 7 0 16,3 0 0-16,0 3 0 15,0-1 0-15,0 4 0 16,-4 1 0 0,4-1-14-16,0 6-161 0,-6-30-1425 15,3 32 0 1,-5 7 0-16,-9 2 0 0</inkml:trace>
  <inkml:trace contextRef="#ctx0" brushRef="#br0" timeOffset="-193539.63">22079 15991 5960 0,'0'-5'70'0,"-9"0"-8"16,6 3 5 0,1-2 10-16,-1 4 19 15,1 6-2-15,14 9 0 16,-11 3-1-16,2 7 2 15,0 7-75-15,0 1 1 16,0-6-70-16,1 2 13 16,-4-2 51-16,3-3-27 15,-3-9 15-15,0 2 11 16,0-1 21 0,-3-13 4-16,-1-3 0 0,-2-8 4 15,0-9 77 1,5-16-20-16,-1-3-62 15,2-1 11-15,0-3-7 16,3 3 15-16,-3 3 9 16,9 9-12-16,1 5 4 15,7 5 0 1,6 5 5-16,5 6-7 0,3 3 8 16,0 12-55-1,-5 0-129-15,-9 8 137 0,-8 4-49 16,-6 5 10-1,-15-6 11-15,-6 8-4 0,-1-3-10 16,-5 0 15 0,-1-4 0-16,2-4 52 0,3-11 67 15,9 5-94 1,3-8 23-16,5-4 6 0,2-1-7 16,4 6-4-1,1-9 5 1,8 3-10-16,3 0-12 0,8 0-4 15,4 0 63 1,1 0-79-16,-1 0-2 0,-1 0-15 16,-3 3-8-1,-4-3-62-15,-7 8 39 16,-9 3 7-16,-3 1 10 16,-6 1 2-16,-7 6-6 15,-8-3 11-15,1-1-10 16,-11-1-69-16,-1 0-58 0,6 17 120 15,2-23-72 1,3 0-105-16,12-2-250 16,7-1-804-16,4-27 0 15,10 17 0 1,4-8 0-16</inkml:trace>
  <inkml:trace contextRef="#ctx0" brushRef="#br0" timeOffset="-192792.93">22502 16133 5418 0,'-12'-4'79'0,"-4"-1"0"16,-4-1 57-1,-4 0-58-15,-26 24 76 0,29-13 50 16,0 3-3-1,6 7-6-15,-1 1 0 0,32 0-82 16,-20 0-13-16,1-4-71 31,10 1 108-31,-7-1-34 16,9-4-142-16,3-5 9 16,6-5-32-16,2-3 29 0,4-5-30 15,0 4 27 1,-6-2 9-16,-7 1 62 0,-5 6-159 15,-2-3 92 1,-2 1 55-16,8 1-38 0,-7 2 136 16,0-4-80-1,0 17 81-15,2-13-13 0,-11 7-2 16,11-3 13 0,3 4-7-16,4-15-2 0,1 14 15 15,1-1-26 1,-3 2-101-16,-1-2 47 0,-4 1-45 15,-1 0-15 1,-2 2-110 0,0 0-5-16,-3-2 64 0,0-1 29 15,0 3-2 1,0 1-10-16,0 1-32 16,3 3-31-16,-3 5 81 15,3-2 25-15,4 1 104 16,6 2 2-16,-3-3-67 15,8-3-29-15,-4 3 4 0,-4-3-147 16,-2-1 188 0,-2-6 20-16,-3 2-62 15,-3-2-6-15,-3-1 2 16,-9-3 1-16,-8 2-4 16,-7-4 14-16,-6-1-31 15,-5 1 204-15,5-2-136 16,8 1 13-16,-1-3-65 15,6 3 40 1,10-4 7-16,9-6-3 16,-1-1-27-16,18 1-150 15,13-10-1431-15,7 2 0 16,8-5 0-16,7-2 0 16</inkml:trace>
  <inkml:trace contextRef="#ctx0" brushRef="#br0" timeOffset="-192536.11">22994 16039 5628 0,'-1'-8'79'0,"1"4"-12"15,0 0 93-15,6-2-58 16,-3 5 31-16,-8 12 30 15,5 3 95-15,7 7 0 16,-9 9 0-16,8 8-19 16,9-1-60-1,29 2-371-15,-37-2 42 16,-2 6-1286-16,-6-9 0 16,-7-11 0-16,-43-10 0 15</inkml:trace>
  <inkml:trace contextRef="#ctx0" brushRef="#br0" timeOffset="-191552.39">21989 14689 5312 0,'6'-4'28'16,"-15"-2"26"-16,9 2 22 15,3 0 3-15,5 4 4 16,-4 4-3-16,23 2-132 16,-9 6 162-16,3 3-140 15,-12 8 124-15,-3 0 15 16,-3 2-93-16,-6 6 39 16,-6-3-43-1,-2 2 17-15,-5-1 3 16,-11 1 136-16,0-6-125 15,3-3 146-15,7-2-168 16,6-6-9-16,3-2 53 16,5-6-42-16,0 1 98 15,3-6 20-15,-2 5 39 16,8-3-3-16,9-1-37 16,8-2-7-16,13 2-4 15,12-6 15-15,13 2 14 16,0-3-19-1,-1 1-59-15,-4-4-39 16,-14 5-53-16,-12-1-27 16,-13-1-179-16,-13-1-18 15,-2 22-1301-15,-4-13 0 16,1-1 0-16,1 1 0 16</inkml:trace>
  <inkml:trace contextRef="#ctx0" brushRef="#br0" timeOffset="-190716.79">22663 14639 5586 0,'6'-6'33'0,"-2"-3"113"15,3 0 4-15,8-1 7 16,6 5 2-16,-1 4 4 15,7-1 7-15,-2 5-3 16,-12 5-35-16,-6 2-25 16,-4 5 21-16,-5 4-104 15,-6 4-9-15,-2 2-30 16,-9-5 30 0,-2 5 1-16,-6-4-13 15,4-2-6-15,6-5 30 16,6 1-28-16,6-9-3 15,3-2-8-15,2-3 5 16,2-1 8-16,3 0-35 16,6-1-7-16,2-1-1 15,7 1 8-15,5 0-1 16,3-1-4-16,3 2 3 16,0 0-5-16,6 2-2 15,-3 0 17 1,-6 5 45-16,5-1-49 15,-13 2-98-15,-10 5 163 16,-4-1-9-16,-7 4-45 16,-17 6-68-16,-7-1-12 15,-21-9 80-15,10 9-31 16,-3-1-50-16,5-7 42 16,7 2 103-16,22-1-177 15,-22-3-5-15,12-8 45 16,8-2-97-1,3 2-965-15,2-2 0 16,12-5 0-16,-6 7 0 16</inkml:trace>
  <inkml:trace contextRef="#ctx0" brushRef="#br0" timeOffset="-188267.39">22557 14976 4678 0,'4'-8'85'0,"-4"0"13"15,1 2 19-15,-1-5 9 16,2 5 7-16,-4 6 90 16,2-4 12-16,2 1-1 15,1 3 5-15,3 0-77 16,0 0-25-1,3 7-21-15,0 7-30 16,-3 1-19-16,-3 6-11 16,-3 4-90-16,-1 3-28 15,-22-3 79-15,9 1-83 16,-9 5-30-16,-53-1-82 16,47-8-1096-16,16-3 0 15,-8-10 0-15,6-6 0 16</inkml:trace>
  <inkml:trace contextRef="#ctx0" brushRef="#br0" timeOffset="-187567.54">22008 14219 4971 0,'-27'-14'87'0,"24"-4"4"16,-4 0 16-16,1 0 1 15,6 18 7-15,24-4-9 16,-25 6 12-16,8 8-7 16,1 9 22-16,1 4-67 15,1 6-11 1,2 6-1-16,-3-3 20 15,5 0-3-15,1 1-15 16,-5-1-49-16,1 1-124 16,-1-5-1125-16,-7-6 0 15,0-5 0-15,-3-7 0 16</inkml:trace>
  <inkml:trace contextRef="#ctx0" brushRef="#br0" timeOffset="-187398.44">22012 14484 4969 0,'13'0'12'0,"5"0"-4"16,9-51-1005-16,6 50 0 15,-4-1 0-15,-5-1 0 16</inkml:trace>
  <inkml:trace contextRef="#ctx0" brushRef="#br0" timeOffset="-187227.39">22191 14450 4618 0,'-8'5'74'0,"1"2"10"16,-5 6 4-16,-2 2 2 15,26 4 4-15,-21-1-16 16,3-1-43-1,29-1-426-15,-25-5-563 16,4-9 0-16,-4-2 0 16</inkml:trace>
  <inkml:trace contextRef="#ctx0" brushRef="#br0" timeOffset="-186634.39">22147 13895 4784 0,'-7'2'53'15,"-4"0"23"-15,-2 7 9 16,0 2 10-16,3 7 6 16,2 2 2-16,5 0 6 15,-3 0 3-15,3-1 1 16,2-2-32-16,1-4-14 16,-9-10-49-16,1 0-10 15,7 0 11-15,-1-5 15 16,1-4-1-1,7 0-5-15,4-8-2 16,-4-11 2-16,3-7-3 16,-2 1-7-16,4-2 34 15,-5 4 4-15,-1 5-8 16,0 6 0-16,-5 7-6 16,3 2-1-16,1 2 5 15,3 2-3-15,3 8 5 16,0 1 3-16,10 8-1 15,1 3-4 1,3 4-11-16,3 2-27 16,-1 1 14-16,1 3 1 15,-2 3-8-15,-3-3-2 16,-2 0-14-16,3-3-59 16,-11 5-53-16,28-10-1192 15,-30-5 0-15,-10-3 0 16,-14-2 0-16</inkml:trace>
  <inkml:trace contextRef="#ctx0" brushRef="#br0" timeOffset="-186445.61">22156 14058 5102 0,'4'-5'56'0,"-8"1"8"16,22-2 4-16,8-3 9 15,8 2 4-15,16-4 1 16,19 3 0-16,-2-3-24 16,2-10-1192-16,4 11 0 15,-5 2 0-15</inkml:trace>
  <inkml:trace contextRef="#ctx0" brushRef="#br0" timeOffset="-185902.03">22869 13993 5524 0,'-4'-6'58'0,"1"3"6"15,0 10 56-15,-3-9 0 16,-2 3 15-16,7 3 10 16,1 5 5-16,0-4 14 0,1 14-2 15,1 9-26 1,1 4-26-1,3 8-3-15,3 2-56 0,3 4 6 16,-1-3-4 0,1 1-8-16,-6-7-5 0,0-4-76 15,-3-3-96 1,-2-5-30-16,-2-5-1220 0,-7-3 0 16,1-6 0-1,-8-6 0-15</inkml:trace>
  <inkml:trace contextRef="#ctx0" brushRef="#br0" timeOffset="-185715.74">22725 14459 4976 0,'-1'0'25'0,"1"-1"10"16,-4 1 26-16,14 7-16 16,-1-7 47-16,7 1 5 15,10 2-3 1,5-1-11-16,-1-7-43 15,7 18-1149-15,8-13 1903 16,-12-2-1903-16,-6-6 0 16,-6-3 0-16</inkml:trace>
  <inkml:trace contextRef="#ctx0" brushRef="#br0" timeOffset="-185550.31">23059 14419 4457 0,'-18'-5'60'0,"1"7"32"16,-2-4 8-16,-9-1-13 15,11 14 28-15,10 3 11 16,-3-7-2-16,4 9-12 16,9 5-43-16,2-7-125 15,-13-3-1001-15,8-4 0 16,-3-5 0 0,3-7 0-16</inkml:trace>
  <inkml:trace contextRef="#ctx0" brushRef="#br0" timeOffset="-184440.84">23020 13645 4996 0,'-7'0'14'15,"5"8"25"1,-1 5 1 0,12-20-45-16,-13 12 19 15,10 5 27-15,-2-1 15 16,1-1 54-16,-14 28 3 16,10-8-8-16,2 1-7 15,-3-1-60-15,1 0 47 0,-1-2 55 16,0-6-20-1,2-4-11-15,-2-4-13 0,0-8-63 16,-2-3-25 0,-3-4-47-16,0-4 6 0,-1-5 32 15,3-8-62 1,-6-12-61-16,7 11 93 16,-1-18-18-16,3-2-4 15,-4 5 11 1,8 2 21-16,-4-9 49 0,6 15-3 15,4 6 9 1,11 2 13-16,7 4 53 0,10 4-89 16,3 3 3-1,-2 5 5-15,-6 4-8 0,-10 4-1 16,-12 7 1 0,-6 3-1-16,-7 5-6 15,-4 3 0 1,-6 4-1-16,-3-1-2 15,-1 0-4-15,1-4-16 0,-3-3 5 16,12-3-18 0,-1-4 31-16,4-5 0 0,3-2 1 15,0-1 1 1,3-2 10-16,8 0-4 16,5 0 2-16,6 3 15 15,6-2 9-15,3 3 14 16,0 1-41-16,-2 2-6 15,-7 5-9 1,-3 3 2-16,-12-1-4 16,-4 8 14-16,-8-3 11 15,-13-1 4-15,-9 0 4 16,-6-2 17-16,-6-3 11 16,-3-3 1-16,6-5 16 15,7 1-2-15,8-2-5 16,8-5-68-16,3 1-104 15,13-2-210-15,-3 1-900 0,5 0 0 16,4 0 0 0,3-5 0-16</inkml:trace>
  <inkml:trace contextRef="#ctx0" brushRef="#br0" timeOffset="-182633.4">24833 14366 4447 0,'1'-7'261'0,"-1"0"33"16,2-4 41-16,-1 0-66 15,2 3 101-15,1 1-150 16,1 0-45 0,-2-10-22-16,-2 15 1 15,-1 6-4-15,0 2-59 16,0 22-160-16,0 19-146 16,11-10 190-16,-4 10-90 15,-1 4 241 1,-6-12-94-16,14 2-57 0,-8 14 42 15,9-9-178 1,0 9-3-16,14-1 212 0,-11 6 66 16,1-10-3-1,1-1-62-15,3-3-209 0,-7-5 328 16,-1-7 70 0,3-5-88-16,-6 1 10 0,-1-11-50 15,2 1-23 1,0-1 15-16,-4-7-275 0,5-2 168 15,-3-1 151 1,6-3-160-16,1-2 7 0,4 2 53 16,5-6-16-1,3 0 45 1,5 0-58-16,7 0 27 16,5 0 163-16,2 0-113 15,7 0-34-15,3 0-27 0,4 0 2 16,6-2-9-1,5 1 0-15,3-1-6 16,6 1-4-16,4-2-2 16,0 1-10-16,0-3-4 0,-8 2 0 15,-6-3 0 1,-12 1-2-16,-16 1 0 16,-6-1-9-16,-13-1-11 15,-7 4 7-15,-5-3-18 16,-5 0-13-16,-3-1-7 15,0-2 0-15,0-1-6 16,0-2-4 0,0-1 0-16,-2-2 3 15,-1-1 9-15,0-1-14 16,-3 0 7-16,2-2 1 16,1-3 39-16,0-4 3 15,2-5 1-15,-2-1 14 16,1-5-16-16,0 1 3 15,1-3 3-15,-5-3 6 16,3 1 13-16,-3-4 8 16,0 3-41-16,0-5 0 15,-5 2-2-15,1-5-20 16,-5 0 15 0,0 1-11-16,-2-1 2 0,-3 3-5 15,0 1-81 1,-1 6 119-16,1 3-5 15,-4 5-26-15,3 3 39 16,-3 6-7 0,3-1 6-16,-3 4-15 0,6 5-24 15,-5-1 8 1,5 5 98-16,2 5-105 16,-4 1 7-16,-1-1 2 15,2 5-13-15,-7-1 23 16,2 1 2-16,3-2 26 15,6 4 25-15,0-2 5 16,6-2-25-16,-1 2-4 16,1 0 2-16,1 0 20 0,2 0-22 15,0 0-14 1,0 0-56 0,2 2-30-16,5-2-88 0,-1 0-114 15,0 6-966 1,0 1 0-16,0-5 0 15</inkml:trace>
  <inkml:trace contextRef="#ctx0" brushRef="#br0" timeOffset="-181262.25">25480 13852 4242 0,'-11'7'42'0,"-3"3"10"15,0 2 7-15,-2 4-10 16,1 11 37-1,2-7 6-15,3 2 7 0,-1 2 5 16,0 2 7 0,5-9-21-16,6 11 8 15,0-2 4-15,5-1 8 16,4 0 28-16,5-15-75 0,-7 9 83 16,14-12-155-1,8 19 139-15,-18-13-79 0,12 3 64 16,3-5-100-1,-1 14 16-15,13-34 11 0,18 13-55 16,-19 8 72 0,14-11-74-1,-17-8 154-15,-18 6-144 0,-4-1 54 16,-9-1-113 0,0 1 15-16,-3-9-54 0,60 9-1108 15,-57-1 0 1,-1 1 0-16,-2-3 0 0</inkml:trace>
  <inkml:trace contextRef="#ctx0" brushRef="#br0" timeOffset="-178435.54">25630 14494 3917 0,'0'-5'97'16,"0"-4"24"-16,0-2 31 0,0 0 17 15,0-1 23 1,0 0 17-16,0 0 20 0,0 1 41 16,0-1 40-1,0 0-91-15,0 4 14 16,0 1 21-16,0 3-11 15,-1 1-9-15,1 2-29 16,0-1-30 0,0 2-14-16,0 0-40 0,0 3-40 15,0 4 29-15,0 3-46 16,0 5-48 0,3 6-16-16,-2 2-10 15,6 2 11-15,-2 2 12 16,6 1-11-16,-4-3-11 0,2 1-56 15,-1-7-108 1,-4 5-29-16,-2-4-41 0,-2-3-148 16,-6-5-950-1,-9-2 0 1,1-9 0-16</inkml:trace>
  <inkml:trace contextRef="#ctx0" brushRef="#br0" timeOffset="-178229.1">25523 14674 5100 0,'-3'9'40'0,"3"-9"14"16,3 2 4-16,9-1 3 0,0 2 0 16,10-9-4-1,3 8-1-15,4-2-27 0,-4 0-101 16,13 0-1016-1,-16-2 0-15,-8 2 0 16,-1 0 0-16</inkml:trace>
  <inkml:trace contextRef="#ctx0" brushRef="#br0" timeOffset="-178067.99">25738 14652 4898 0,'0'0'13'15,"0"-3"-1"1,0 6-21-16,0-3-7 0,-1 12 3 15,1-4 0 1,0 1 20-16,4 3-141 0,-2 5-815 16,3-7 0-1,2-1 0-15</inkml:trace>
  <inkml:trace contextRef="#ctx0" brushRef="#br0" timeOffset="-177624.84">25961 14647 5051 0,'-3'0'46'0,"0"0"23"16,0 0 8-16,-4 0-33 15,20-3 6-15,-13 3 5 16,0 5 0-16,0 2 24 16,0 1 25-16,0 3-25 15,0 3-20-15,0-1-18 16,0-1-6-16,0-4 35 16,3-3-46-16,-3 7 82 15,3-10-58 1,24 2-59-16,-22-2 30 15,1 7 53-15,4-13-3 16,1 8 16-16,-16-1 0 16,22-1-1-16,7-3 38 15,2 1-89-15,-1 0 61 16,-1 0 13-16,-1 0-117 16,-5 0-95-16,9-4-103 15,-21 0-1097 1,-1 2 0-16,-7 1 0 15,-4-2 0-15</inkml:trace>
  <inkml:trace contextRef="#ctx0" brushRef="#br0" timeOffset="-177358.13">26082 14693 5163 0,'-2'-3'69'15,"2"2"5"-15,0-2-32 0,0 2 41 16,-1 1 17 0,5 4-6-16,-1 4 2 0,3 5-1 15,1 4-3 1,1 6-188-16,-2 6 9 0,0 1-8 16,-1-1 175-1,1 1-146-15,-2 1-146 0,-1 0-874 16,-3-10 0-1,-3-10 0-15,-7-3 0 0</inkml:trace>
  <inkml:trace contextRef="#ctx0" brushRef="#br0" timeOffset="-177219.51">26097 14931 4984 0,'-8'4'122'0,"5"-9"-5"15,0-3-3 1,2 2 0-16,7 4 3 0,5 2-165 15,-6-2-1056 1,0 6 0-16,-2 4 0 0</inkml:trace>
  <inkml:trace contextRef="#ctx0" brushRef="#br0" timeOffset="-176536.77">25255 15886 5731 0,'0'-5'41'16,"0"1"0"0,2-2-9-16,-2 2 79 15,0-1 19-15,0 10-22 16,1 7 4-16,3 5 12 15,0 7 0-15,5 5-9 16,2 7-53-16,5 0-67 16,5-3-37-16,-7 8-270 15,-7-3-962 1,-1-9 0-16,-3-4 0 16,-12-4 0-16</inkml:trace>
  <inkml:trace contextRef="#ctx0" brushRef="#br0" timeOffset="-175992.68">25335 16002 5082 0,'0'-21'178'16,"2"-4"32"0,1-2 7-16,4-4 21 0,-4 10 5 15,24 4 3 1,5 9-2-16,4 2 7 0,-3 5-3 15,-6 6-70 1,-9 5-99-16,-12 9-30 0,-6 2-4 16,-9 6-15-1,-15 2-10-15,-1 4-4 0,-4-5 6 16,-1-2-10 0,5-5 2-16,9-5 7 15,4-5-6-15,9-4-5 16,3-3-5-16,0-2-4 15,8-1 10-15,5 0-2 16,8-1-1 0,9 0 2-16,7 0-6 0,0 0-1 15,1 0-1 1,-5 2-2-16,-3 0-1 0,-7 3-3 16,-13 0-12-1,-2 2 8-15,-7 3 0 0,-6 0 0 16,-12 3 3-1,-6 1 2-15,-5 2-1 16,-9-2 3-16,1-2 0 16,3-2 7-16,9-3-13 15,3-3-72-15,12 2-123 16,7-6-170 0,10-2-1029-16,10-5 0 15,9-5 0-15,9-8 0 0</inkml:trace>
  <inkml:trace contextRef="#ctx0" brushRef="#br0" timeOffset="-175352.9">25770 16010 5180 0,'-9'0'66'15,"-1"0"18"-15,-4 2 27 16,-2 2 14-16,3 1 19 15,3 3 13-15,2 2 7 16,5 0 4-16,2 3 26 16,1-7-47-16,4 2-19 15,4-7-11-15,8 2-27 16,4-7-14 0,3 4-20-16,2-3-15 0,-7 1-10 15,-3-3-1 1,-10 1-25-16,1 2-23 15,-5-6-3-15,-1 6-10 16,0 0 3 0,2 0-1-16,-2 4-1 0,0 6-3 15,0 0 4 1,0 1 0-16,0 5-7 0,0 1 31 16,0 0-14-1,0 3-17-15,-3-2-6 0,1 0 18 16,-2 1-19-1,3-2 11-15,-3-3-35 0,1 3 16 16,0-5 13 0,0 1 21-16,-1 0-11 15,4 1 55-15,-2 1 0 16,4 1-23 0,5-2 25-16,3 2-15 0,4 0 32 15,0-2-23 1,2 1-26-16,-8 13-20 0,-3-13 27 15,-4-2-27 1,-4-2 2-16,-6 1 15 0,-6-14 8 16,-5 8 16-1,-8-4 18-15,-7 2 15 16,5-2 34-16,1-2 11 16,4 2 4-16,7-4-33 0,10 0-116 15,11-8-229 1,5-6-1052-16,10-4 0 15,10-8 0-15,6-7 0 16</inkml:trace>
  <inkml:trace contextRef="#ctx0" brushRef="#br0" timeOffset="-174104.9">26291 15892 5814 0,'6'-2'43'16,"-3"-3"-150"-16,0-1 8 15,6 0-8-15,-6 0-15 16,9 3-26-16,5 3 7 15,-2 0-49-15,-8 10 379 0,2-3-249 16,-7 2 217 0,-4 7 150-16,-5 2 5 0,1-5-142 15,-14 9 141 1,0-1 34-16,-2-3 2 0,6-4 64 16,3-2-376-1,6-5 152-15,2-3-138 16,5-2 0-16,2-2-12 15,5 0 149-15,7 0-126 16,16 0-8-16,11-3-9 16,9-2-15-1,4-4-3-15,7-1-17 0,-1-2-8 16,1 0 0 0,-10 3 0-16,-9 0 0 0,-15 3-32 15,6 3-184 1,-25 3-43-16,-5 1-1277 15,-8 1 0-15,-2 3 0 16,-25-1 0-16</inkml:trace>
  <inkml:trace contextRef="#ctx0" brushRef="#br0" timeOffset="-172174.14">19373 18037 5930 0,'0'-6'100'0,"3"-2"20"0,0 0 20 16,2-3 1 0,2 5 8-16,-1 4 4 0,3-1 24 15,0 4 18 1,2 5-9 0,1 3-58-16,3 5-22 0,-3 2-21 15,4 6-8 1,3-4 12-16,-2-1-5 0,2-3-5 15,0-3-23 1,-1-3-18-16,3-8 9 0,5 0-9 16,2-8-11-1,7-5 1-15,3-8-13 0,2-8-12 16,6-10-3 0,2-7 0-16,-6-7 0 15,0 1 0-15,-5 1 0 16,-8 10 0-16,-9 9 0 15,-4 11 0-15,-7 9-47 16,-6 6-76-16,1 5-117 16,-4 2-50-16,0 6-1208 15,0 4 0 1,-10 0 0-16,3 3 0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11:12.896"/>
    </inkml:context>
    <inkml:brush xml:id="br0">
      <inkml:brushProperty name="width" value="0.05292" units="cm"/>
      <inkml:brushProperty name="height" value="0.05292" units="cm"/>
      <inkml:brushProperty name="color" value="#FF0000"/>
    </inkml:brush>
  </inkml:definitions>
  <inkml:trace contextRef="#ctx0" brushRef="#br0">10924 2433 3748 0,'2'0'137'0,"-2"0"29"0,1 0 34 16,1-1 20-1,-1 1 22-15,-1 0 32 16,0 0 26-16,0 0 28 16,0 0 36-16,0 0-70 15,0 0-48-15,0 0-29 16,0 0-34 0,0 0-23-16,0 0-19 0,0 0-41 15,0-7-35 1,0 7-120-16,0 2-61 0,0 0-16 15,-6 5 23 1,-3 7 5-16,0 1 6 16,-4 5 2-16,-4 2 3 15,2 1 8-15,-1 7 11 16,-3 4 96-16,1-3 28 16,2 1-15-1,4-1-5-15,0-6-4 16,3-2-6-16,3-7 4 0,1-2 7 15,4-7 60 1,-2-3 37-16,3-2 28 16,0-2-4-16,0-2-2 15,0-8-8-15,0-5 1 16,0-12 3-16,3-7-3 16,0-8-11-1,3 1-59-15,3 0-38 0,0 1-31 16,0 5 0-1,0 6 5-15,1 2 0 0,-1 2-3 16,-1 8-3 0,2 2 0-16,-5 5-3 0,-1 4 1 15,6 4-1 1,0-1-3-16,-2 6 3 0,10 1 0 16,1 6 0-1,2 5 0 1,1 6 0-16,0 4 0 0,0 4 0 15,1 4 0 1,-3-1 0-16,-1 2 3 0,-2-2-3 16,-2-1 0-1,-1-2 0-15,-4-8-24 0,-3-2-41 16,-5-1-179 0,6-11-60-16,-10 10-1206 0,-7-7 0 15,-4-4 0 1,-3-4 0-16</inkml:trace>
  <inkml:trace contextRef="#ctx0" brushRef="#br0" timeOffset="222.26">10744 2688 5434 0,'-3'-5'150'16,"-1"-1"33"-16,3-1 35 15,-3-2 24-15,9 0-11 0,6 1-2 16,12-5-3 0,10 1-7-16,14-3-45 15,11 0-204-15,9 3-214 16,5-9-1162-16,-2 9 0 16,-5-3 0-16,-9-1 0 15</inkml:trace>
  <inkml:trace contextRef="#ctx0" brushRef="#br0" timeOffset="1184.58">11803 2376 5564 0,'0'-1'36'16,"0"-1"7"-16,-3 2 2 16,3 0-1-16,3-2-1 15,-3 2-2 1,0 2 3-16,0 2 1 0,0 5 0 15,0 6-27 1,4 5-6-16,-1 7-8 16,1 5 0-16,-3 1 1 15,2 0 4 1,2 2 1-16,-1-2-3 0,0-5 2 16,-1-3 1-1,-2-7-1-15,-1-7-9 16,-1-1-5-16,1-8-29 15,-3-2-2-15,-4-2 0 0,-2-9-3 16,-3-9 2 0,3-6 4-16,0-8 4 0,2-6 12 15,2 1 23 1,1-1 50-16,4 7 47 0,0-3 48 16,-2 9 19-1,4 2 10-15,5 4-7 16,7 0-10-16,6 4-6 15,14 3-17 1,4 4-21-16,1 8-42 0,2-2-39 16,-3 6-42-1,-6 4-28-15,-8 5-16 0,-6 5 17 16,-8 7 7 0,-7 2 5-16,-10 4 6 0,-5 0 3 15,-6-2 3 1,-3-4 20-16,-8-4-4 15,5-2 6-15,5-6 12 16,5-3-6-16,7-2 5 16,1-4-5-16,4 0-8 15,2-2-17-15,4-2-17 16,7 1-16 0,6-2 1-16,12 2-4 0,7-2-5 15,7 1-10 1,1 2-8-16,-1 0-7 15,0 5 7-15,-6 4-2 16,-6 1 5 0,-7 5 14-16,-8 2 0 0,-8 3 0 15,-5 1 10 1,-10-2 2-16,-10 0 22 0,-10 1 12 16,-8-3 0-1,-9-3 17-15,-2-3 12 16,5-2-3-16,6-3-26 15,10-3-38-15,7-2-111 0,21 1-465 16,-3-5-538 0,13-7 0-16,8-4 0 0,11-5 0 15</inkml:trace>
  <inkml:trace contextRef="#ctx0" brushRef="#br0" timeOffset="1667.08">13285 2421 5198 0,'-6'-2'68'16,"-5"-1"1"-16,-7 1 2 15,-3 2 3 1,-8 2 7-16,2 3 4 0,-2 6 2 16,2 3 1-1,3 6 4-15,3 2-66 0,5 1 1 16,1 1 2-1,4 1-2-15,7-3 3 0,2 2 9 16,2-5 8 0,3-2 31-16,6-1 21 0,8-3 2 15,10-3 17 1,10-5 4-16,6-2 3 16,3-1-2-1,0-2-16-15,-3-2-30 16,-8 1-125-16,-5-6-174 0,-5 3-1141 15,-7-2 0-15,-7 0 0 16,-5-2 0 0</inkml:trace>
  <inkml:trace contextRef="#ctx0" brushRef="#br0" timeOffset="2600.96">14581 2400 5288 0,'-3'-6'130'16,"3"-2"72"-16,-3-1 39 15,-1 1 38-15,3 2 16 16,-1 6 3-16,1-2-16 16,-1 2-3-16,2 0-6 15,-1 0-71-15,-2 2-51 16,-2 6-77-16,0 9-37 15,-2 3-38-15,4 8-16 16,0 1-4-16,3 4 4 16,0-2-54-1,0 0-99-15,0-1-94 16,3 0-221-16,0-5-912 16,1-6 0-1,1-6 0-15</inkml:trace>
  <inkml:trace contextRef="#ctx0" brushRef="#br0" timeOffset="3016.6">14597 2419 5618 0,'0'-11'94'0,"-2"-1"48"15,2 0 34 1,0-1 10 0,2 5-13-16,7 2-8 0,6 3 6 15,10 3-8 1,13-2 1-16,5 2-73 16,6 5-24-16,-1 3-47 15,-1 7-38-15,-5 6-17 16,-6 7-6-16,-10 3 8 15,-10 1-5-15,-10 1 9 16,-7 0 10-16,-14-5 10 16,-6 1 3-16,-9-2-4 0,-11-6 5 15,-1-5 0 1,0 0 13-16,7-5-39 0,6-4-61 16,11-1-76-1,12-1-334-15,3-4-737 0,6-2 0 16,14-7 0-1,15-6 0 1</inkml:trace>
  <inkml:trace contextRef="#ctx0" brushRef="#br0" timeOffset="3635.17">16155 2235 5662 0,'0'-3'146'16,"0"-3"-4"-16,0 1-13 15,0-1-33-15,0 4 8 16,0 2 0-16,0 7 14 15,0 8 1-15,0 13-5 16,0 4-138-16,0 7-6 16,0 3 14-1,0 1 14-15,0-5 34 0,3-1-38 16,-3-5 49 0,1-2-21-16,-1-7-85 15,-11-3-109-15,7-6-1131 16,1-3 0-16,0-8 0 0,-1-5 0 15</inkml:trace>
  <inkml:trace contextRef="#ctx0" brushRef="#br0" timeOffset="3934.05">16132 2258 5174 0,'-1'-9'148'0,"-1"2"21"0,2-3 34 15,-1-1 29 1,2 5 8-16,2 1 0 16,6 0 0-16,9 1-8 15,9-1 5-15,10 4-107 16,6 0-43-16,5-1-40 15,2 2-100 1,0 2-102-16,16-2-101 0,-10 2-1127 16,-28 4 0-1,-9 0 0-15</inkml:trace>
  <inkml:trace contextRef="#ctx0" brushRef="#br0" timeOffset="4190.01">16216 2429 4770 0,'0'3'88'0,"0"-3"15"16,0 0 36-1,0 1 23-15,7 2 4 0,5-6-3 16,12 3 3-1,9 0-25-15,8-1-7 0,10 1-124 16,23-5-92 0,-23 3-123-16,-12-14-946 15,-4 12 0-15,-14 1 0 16</inkml:trace>
  <inkml:trace contextRef="#ctx0" brushRef="#br0" timeOffset="4681.01">16086 2789 4504 0,'10'0'110'0,"1"0"21"15,-1-1 46 1,4 1 87-16,-14 1 51 16,13-1 22-16,10-1 1 15,10-2 6-15,17-1-9 16,6 0-92-16,8-6-28 16,-2 3-15-1,-1-1-53-15,-9 1-79 0,-7 1-49 16,-15 3-24-1,-9 0-21-15,-12 2-114 0,-6 1-162 16,-13 0-1152 0,1 0 0-16,-8-1 0 0,-7-1 0 15</inkml:trace>
  <inkml:trace contextRef="#ctx0" brushRef="#br0" timeOffset="13022.28">14507 3017 4136 0,'0'0'32'0,"-2"0"24"16,2 0 29 0,0 0 16-16,-3 0 14 0,3 0 20 15,-1-1-8 1,-1-1 26-16,1 1 13 16,1 1-40-16,0-1 11 15,1 2-20-15,-1-1-31 0,0-1-13 16,0 1-5-1,0 0-37-15,0 0-2 0,0 0-27 16,0-8-25 0,3 7 22-16,0 0 14 15,3 1-9-15,11-1-26 16,6 3 3 0,4-3-3-16,7 5 21 0,4-6 18 15,1 4 6 1,-1-1 36-16,-1-6-35 15,8 4-5-15,1-2 9 16,-2 1 13-16,6 2 7 16,-5 2-7-16,-10-2-64 15,-8-2-8-15,-5 2 3 16,-14 2 4 0,0-2 20-16,-1 0-18 0,-1 3-30 15,-4-3 17-15,-2 0 14 16,0 0 9-1,0 0 62-15,-11 0-18 16,8 0 14-16,-4 0-26 16,-7-5-31-16,-2 5 15 15,6-2-3-15,-15 2-7 16,-1 0-18-16,-1 2-7 16,-1 0-2-16,-5 1 20 15,7-3-23-15,-2 1-6 16,1 1 18-1,1 1-6-15,0 0 24 0,1 0-13 16,1 1-21 0,0 0 0-16,4 2 4 0,0-1-6 15,3 0 4 1,4-3 5-16,2 0-1 16,0 1 3-16,0-2 7 15,2 0 16-15,3 2 14 0,-4-3 1 16,6 0-3-1,-8 0-26 1,9 4 54-16,0 0 0 0,1-4 4 16,-1 0-4-1,10 1-15-15,-6-2 18 0,5 1-2 16,7 0 1 0,3 0 0-16,5 0 30 15,6 0-55-15,2 0 0 16,3 0-3-16,-1 0 2 0,2 0 16 15,-3 0-17 1,0 0-1-16,-6-4 3 16,-3 4-3-16,-7-1-2 15,-4-2 0-15,-4 2-3 16,-2 1 3-16,-4-2-1 16,3 2-3-16,-3 0-24 15,0 0-18-15,0 0-73 16,17-1-998-1,-14 2 0-15,1-1 0 16,-4 0 0-16</inkml:trace>
  <inkml:trace contextRef="#ctx0" brushRef="#br0" timeOffset="18600.87">16175 3132 3522 0,'0'0'54'16,"0"0"5"-16,0-4 11 0,-2 3 12 15,2 1 25 1,-1 0 8-16,1-3 5 0,-2 3 6 16,2-4 0-1,0 3-27-15,-2-1 13 0,2 1 5 16,0-1-7-1,0 5-4-15,-1-4-23 0,1 1-1 16,-2 0 2 0,2 0-2-1,-1 0 4-15,1 0-15 0,0 0-15 16,0 0-7 0,0 0 3-16,0-2-3 0,0 2 5 15,0 0-3 1,0 0-5-16,0 0-1 0,0 0 0 15,0 0-3 1,0 0-2-16,0 0-6 0,0 0-2 16,0 0-6-1,0 0-1-15,0-1 1 16,0 1 0-16,0 0-2 16,0 0-5-16,0 0-1 15,0 0-3-15,0 0 6 16,3 0 13-1,5 0-2-15,6-1 7 0,9 1 15 16,4-4-1 0,7 3 9-16,-1-2 13 15,2 0 3-15,0 0 11 16,3 0 1-16,-4-3-5 16,3 4 6-16,-6-2-16 15,-2 3-8-15,-7-3 0 16,-1 3-8-16,-5 0-12 15,-7-2-1-15,2 1-4 16,-4 2-1 0,-1-4-10-16,-5 4 9 0,2-3 4 15,-3 2-5 1,0 1 4-16,0 0 5 16,0 0 3-16,0 0-1 15,0 0 1-15,0 0-6 16,0 0 4-1,0 0-14-15,0 0 3 16,0 0-2-16,-1 0-13 0,-5 0-8 16,-5 0-3-1,-2 0-2-15,-9 0-6 0,1 0-9 16,-4 0-14 0,-2 0-11-16,-3 0-13 0,0 0-18 15,-4 0-3 1,1 4 0-16,5-2-4 0,-2 0-2 15,6 3-7 1,5-3 5-16,3 2 7 16,7-4 16-16,0 1 7 15,1 1 9-15,2 0-4 0,3-1-3 16,0 0-3 0,3 1 1-1,0-2-4-15,0 0 1 0,0 0-8 16,0 1-8-1,0-1-1-15,3 2 10 0,3-2 23 16,11 1 2 0,4-1 7-16,7 0 5 0,4-1 10 15,2 1 10 1,3 0 7-16,-3 0 16 16,0 0-8-16,-1 0-5 15,-6 0-6-15,-5 0 3 16,-10 0-2-16,-2 0 1 15,-5 0-1-15,-5 0-5 16,0 0 2 0,2 0-7-16,-2 0 3 15,0 0-26-15,0 0-81 0,0 10-104 16,0-20-1106 0,0 10 0-16,-2-2 0 15,-3-1 0-15</inkml:trace>
  <inkml:trace contextRef="#ctx0" brushRef="#br0" timeOffset="19859.72">16185 2642 3701 0,'0'0'119'15,"0"0"9"-15,0 0 31 16,0-3 17-1,0 2 27-15,0 1 17 0,0 0 10 16,0-3 2 0,0 3 4-16,0 0-77 0,0 0-34 15,0 0-5 1,0 0-28-16,0-2-18 0,0 2-24 16,0 0-20-1,0 0-10-15,0 0-6 0,0 0-3 16,0 0-3-1,0 0-2-15,0 2-5 16,0 1 0-16,0 1-1 16,0 4-4-16,0 5 4 15,-4-1 2-15,4 4 1 16,0-1 1 0,0 2-1-16,0 1-3 0,0-1 2 15,0-2-3 1,0-1-1-16,0-2 4 0,0-1-1 15,0-2 3 1,0-2 1-16,0-2 3 16,0-3 4-16,0 0 6 15,0 0 6-15,0-2 4 16,0-2 10-16,0 2 6 16,0 0 24-16,4 0 15 15,-3 0 3 1,8 0-5-16,5-2-2 15,7 0-3-15,5-2-5 16,2-2 1-16,1 1-11 16,2-3-6-16,1 2-15 15,0 0-17-15,-2 1-1 16,-3-1 2-16,-6 0-1 16,-4 4-1-1,-5 2-3-15,-6 0-5 0,-5-2 8 16,2 4-2-1,-3-4-9-15,0 2-2 0,0 0-2 16,0 0-10 0,0 0-31-16,0 0-49 0,0 0-32 15,0 0-37 1,0 0-55-16,0 2-164 0,0 0-894 16,0 0 0-1,-6 0 0-15,2-2 0 16</inkml:trace>
  <inkml:trace contextRef="#ctx0" brushRef="#br0" timeOffset="27406.06">10816 3592 4644 0,'0'0'92'16,"0"0"21"-16,0 0 20 15,0-1 15-15,0-1 20 0,0-1 23 16,0-1 15-1,0-2-3-15,0 1 14 16,5-1-61-16,3-2-21 16,5-1-17-16,-1 1-29 15,6 0-9-15,-2-1-19 16,1 3-30-16,1 2-12 16,-3 0 0-1,3 4-13-15,-3-2-9 16,1 2-12-16,-5 0-6 15,0 2 17-15,1 6-19 16,-6 4 4-16,-3 4 3 16,-3 4 5-1,0 4 3-15,-3 0 8 0,0-1 0 16,-4 2 11 0,-6 2 8-16,-4-4-3 0,-4 2 16 15,-2 2-9-15,0-5 11 16,-3 0-11-16,7-4 1 15,2-1-7 1,4-7 7-16,3-1-3 0,6-3-8 16,2-2 2-1,1-2 4-15,1-2 11 0,1 2-19 16,-1-2 4 0,0 0-3-1,6 0-2-15,7 0-3 0,8 0 4 16,9 0-5-1,7-2-5-15,7 2-4 0,0-3-9 16,3 0 14 0,0-1-5-16,1 0 3 0,-1-1 1 15,-2 1 1 1,-7-1-10-16,-6 2 8 0,-10 2-12 16,-8-2-56-1,-7 3-78-15,0-3-181 16,-7 3-978-16,0-1 0 15,4-6 0-15,-1-5 0 16</inkml:trace>
  <inkml:trace contextRef="#ctx0" brushRef="#br0" timeOffset="28552.73">11745 3538 4828 0,'0'-2'111'0,"-3"0"41"0,3-2 53 16,-3 0 37 0,3-1 30-16,0 0 25 15,0 2-3-15,6-1 1 16,4-3 1-16,7 1-81 15,10 1-34 1,6 0-43-16,5 1-51 0,-3 1-37 16,5 1-34-1,-6 1-25-15,0 1 1 0,-4 1-1 16,-5 4-11 0,-2-1 9-16,-10 5 1 15,-5 5 5-15,-5 4-4 16,-3 5 9-1,-9-2 6-15,-6 2 2 0,-5 2 6 16,-4-4 0 0,-4-2 2-16,2-2-4 0,5-4-3 15,3-2 11 1,7-1-7-16,4-5-7 0,3-1-4 16,4-2-9-1,0 0-11-15,0-2-18 16,7 0 3-16,2-2-4 15,6 2-1-15,5-4-16 0,8 1 7 16,1 0 3 0,-1-1 0-16,4 1 8 15,-5 1 2-15,1 2 18 16,-1 0 0 0,-5 0 0-16,0 5 4 0,-4-2 3 15,-4 4-1 1,-6 3-1-16,-2 5 11 0,-6-1 6 15,-3 3 9 1,-7 2 10-16,-3 3 20 0,-8-1 6 16,-6-3 5-1,-9 0 5-15,1-3 6 16,-5-1-5-16,2-4-8 16,2 0-4-16,2-7-3 15,7-1-17-15,8 0-35 16,7-2-86-16,3-2-122 15,18 0-335 1,-6 2-834-16,9-7 0 16,7-5 0-16,12-6 0 15</inkml:trace>
  <inkml:trace contextRef="#ctx0" brushRef="#br0" timeOffset="29469.88">13095 3479 5407 0,'0'-5'155'15,"0"1"48"1,0 2 34-16,0-1 13 16,0 1-13-16,0 2-10 15,0 0-7-15,0 0 5 16,0 3-3-16,0 5-85 15,0 6-69-15,0 7-47 0,0 4-33 16,0 6-6 0,0 0 15-16,0 0 11 15,0 2 5-15,0-1 1 16,-2-5 5 0,1 2-4-16,1-4 0 15,0-6 2-15,0 0-4 16,0-3 0-16,0-8-1 15,0 2 9-15,3-7 11 16,5 1 5-16,6-3-1 0,6 0 2 16,6-1 0-1,2-1-6-15,5-2 3 16,5-1 2-16,-1 0-7 16,6-3-12-16,2 1-5 15,-3-2-11-15,-3 1-3 16,-4 0-4-16,-1-2 3 15,-9 3 5-15,-4-1-9 16,-9 3-11-16,-7 0-35 16,-3 4-86-1,-2 0-147-15,8-2-349 16,-10 2-755-16,-6-2 0 16,0 0 0-16,-5-2 0 15</inkml:trace>
  <inkml:trace contextRef="#ctx0" brushRef="#br0" timeOffset="29918.3">13315 3659 5577 0,'0'-5'129'16,"0"1"23"-1,0 0 4-15,-2 0-13 0,2 4 3 16,-3 0 4-16,2 4 1 16,1 7 6-16,0 3 14 15,-2 9-85 1,2 6-21-16,2 7-18 15,-1-3 9-15,2 4 13 16,0-2 6-16,6-1 4 0,-1-3-2 16,-2-1-2-1,0-5-17-15,1-5-13 16,-4-1-5-16,0-7-6 16,0-4-10-16,-1 0 8 0,-2-7 0 15,1 1-25 1,-1-2-94-1,-3 0-184-15,20 0-440 0,-19 0-641 16,2 0 0 0,-6 0 0-16,6-6 0 0</inkml:trace>
  <inkml:trace contextRef="#ctx0" brushRef="#br0" timeOffset="35486.16">14985 3491 3818 0,'0'0'113'16,"0"-1"29"-1,0 1 33-15,0 0 16 0,0-2 20 16,-1 0 11-1,1 2 9-15,-3-2 15 0,2 2 23 16,1-2-59 0,0 2-14-16,-4 0-24 0,1 0-40 15,-1 0-15 1,-5 0-18-16,-3 4-12 0,0 0-9 16,2 4-15-1,-1 5-22 1,-1 1-12-16,-2 1-32 0,2 2 0 15,0 2 19 1,-1-1-2-16,2 2 5 0,2 4 0 16,-2-2 7-1,2 2-8-15,2 1 7 0,2 0 0 16,-1 0 15 0,3-2-2-16,3 1-4 0,0-3 5 15,3 0-6 1,0-2 11-16,8 2 0 15,5-3 11-15,7-1 1 16,7-1-4-16,5-2-1 16,2-1 2-16,4-6-6 15,0-1-8-15,-1-4 13 16,1 1-16 0,-7-6-4-16,-4 1 3 15,-7-1-9-15,-6-3 10 0,-7-2 4 16,-4-2-15-1,-4 0-1-15,-2-1-5 16,-6 0-2-16,0 0 1 16,-5 0-4-16,-5 5-11 15,-7-1 6-15,-6 3-15 16,-5 2-12-16,-4 1 12 16,5 1-3-16,-1 1 8 15,0 2-5-15,6 0 1 16,4 1 1-1,5 3 4-15,3-1-22 0,8 1-106 16,7-3-58 0,-1 0-42-16,7 0-103 15,10 0-117-15,5-2-35 16,11-2-742 0,16-2 0-16,3-6 0 0,7-7 0 15</inkml:trace>
  <inkml:trace contextRef="#ctx0" brushRef="#br0" timeOffset="36808.53">16360 3463 5086 0,'-3'0'100'16,"0"0"13"-16,1 0 56 15,-1-4 72-15,0 2 52 16,3 0 4-16,0 1-5 16,0-1 8-16,0 1 0 15,0 1-84-15,1-2-15 16,9-1-8-1,6 2-61-15,8 1-71 16,7-1-48-16,7-1-7 16,-1 2 5-16,-4 0-8 15,-8-1-5-15,-8 4-2 16,-2 2 0 0,-11 5-5-16,-1 2-1 0,-3 3 16 15,-6 1-7-15,-8 3 2 16,-3 4 1-16,-7-4 8 15,-5 2 2-15,2 2-4 16,2-3 2-16,5-6 2 16,2 0 7-1,9-2-15-15,1-4-9 16,7-3 9-16,-2-1-7 16,6-3-12-16,-2-1-10 0,2 0 12 15,8 0 0 1,7 0-4-16,5 0-2 15,5 0 2-15,7 0 13 16,1 0-13 0,0 0 4-16,0 0 7 0,0 0 12 15,-6 0-11 1,0 0 2-16,-3 3 0 0,-4 1-4 16,-6 4 2-1,-2 2 3-15,-8 1-2 0,-4 4 12 16,-1-3 7-1,-8 4-1-15,-12 1 4 16,-5-2-2-16,-14 4 4 16,-10 0 2-16,-6-7 3 15,-2 2-3-15,3-1 9 16,3-2-8-16,5-3-13 16,3-2 4-1,10 0-2-15,4-4 2 0,8 1-5 16,10-3-56-16,1 0-174 15,6 1-107-15,2 2-176 16,0 0-909 0,0-3 0-16,2 1 0 15,-2-2 0-15</inkml:trace>
  <inkml:trace contextRef="#ctx0" brushRef="#br0" timeOffset="54782.07">10777 2290 3980 0,'0'0'71'15,"0"0"29"1,0 0 21-16,0-2 25 0,0-3 22 15,0 1 8 1,0 1 8-16,0-2 5 0,0 0 8 16,0 2-35-1,0-2-26-15,0 1-25 16,0-1-20-16,0 1-26 16,0 3-18-16,0-1-8 15,0 1-8-15,0 0-6 16,0 1-6-1,0-2-8-15,0 2-2 0,0 0-4 16,0 0 1 0,0 0-2-16,0 0-5 15,0 0 1-15,0 0 0 16,0 0-2-16,3 3 0 0,-3 1 2 16,6 3 0-1,-3 0 0-15,3 0 0 16,0-3 7-16,-2 0 7 15,1-2 19-15,0-2 16 16,8-2 8 0,1-3 2-16,5-5-2 15,4-4 7-15,1-7 19 0,-2-2 5 16,4-5-1 0,1-1 1-16,-3-5-13 15,2 1-6-15,-4-2-3 16,-1 2 0-16,-2 4 6 0,0-2 0 15,-2 5-12 1,-2-1-12-16,-2 4 1 16,-3 3-4-16,-2 2-9 15,-2 4-8-15,-3 5-5 16,-1 2-6-16,-1 3-58 16,-1 4-110-16,0-3-52 15,2 7-108 1,4-1-172-16,-3-2-779 0,-3 1 0 15,3-2 0 1,-3 0 0-16</inkml:trace>
  <inkml:trace contextRef="#ctx0" brushRef="#br0" timeOffset="56189.98">13066 2141 4866 0,'0'0'84'16,"0"-2"23"-16,0 1 21 0,0-2 30 15,0 2 15 1,2-1 10-16,-2 2 7 16,0 0-2-16,0 0-6 15,1 0-62-15,1 0-23 16,4 0-23-16,0 3-20 15,3 3-28 1,0 5-12-16,4 1-11 0,-4 2-3 16,2 0 12-1,-1-3-1-15,0-1 4 0,-1-4 0 16,-2-1 19 0,1-2 15-16,2-2 5 0,2-1 1 15,5-2 12 1,4-5-1-16,1-4-3 15,4-5 11-15,3-6 2 16,1-4 1-16,3-5-13 16,3-4-16-16,-3 2-7 15,-7 1-1-15,-2 6-16 16,-3 3 8 0,-6 5-16-16,-3 7-2 15,-8 3-15-15,-2 1-74 16,-1 6-71-16,-1 1-12 15,-1 0-39-15,1 4-56 16,-2 1-150-16,-7 4-869 16,-6 2 0-16,-1-1 0 15,-4-1 0 1</inkml:trace>
  <inkml:trace contextRef="#ctx0" brushRef="#br0" timeOffset="64339.57">11898 4176 4060 0,'0'-2'82'16,"-1"2"30"-16,1-1 22 16,-2 1 14-16,1-2 7 15,2-1 12-15,-1 2 10 16,0 0 6-16,0-2 1 16,0 2-45-16,0 1-31 15,-1-2-28-15,1 2-22 16,-2 0-11-16,2 0-7 15,0-1-10-15,2 1-10 16,2-2-3 0,10-1 0-16,6 0-5 0,7-2-2 15,11-2-1-15,2 0 2 16,0 1-5-16,-3-2 3 16,-6 3-2-1,-8-2 0-15,-9 4-2 0,-6 1 1 16,-6-1 0-1,-2 3 4-15,0 0 8 16,0 0 12-16,-5 0-6 16,-11 0-2-1,-7 3 0-15,-4-1-2 0,-7 2 8 16,3 1-9 0,10 0 0-16,5-4 1 0,7 2-13 15,5-1-28 1,4 1-2-16,0-3-9 0,0 0-6 15,7 0 3 1,2 0-7-16,12 0 8 16,4-3 0-16,7 1-4 15,-1-1 4-15,0-1 15 16,-11 2 9-16,-7-3 11 16,-7 2 3-1,-3 2 2-15,-3 1-2 16,-6 0-4-16,-10 1-6 15,-8 4-1-15,-9 3-5 16,-8 1 3-16,3 0-2 16,2 2-1-16,9-1-3 0,7-4 5 15,8-1-2 1,6-1-8-16,6-2-6 16,0-1-5-16,0-1-1 15,3 0-1-15,4 0 2 16,7 0 0-16,6 0 1 15,2-1-1-15,2-2 5 16,2-1 11-16,-3-2 13 16,-4 0-6-16,-4 0-52 15,-3 4-98 1,-8 1-904-16,-2 1 0 16,-5 0 0-16,-3 0 0 15</inkml:trace>
  <inkml:trace contextRef="#ctx0" brushRef="#br0" timeOffset="70253.42">18488 3488 4218 0,'0'-2'130'15,"0"-2"33"-15,0-2 20 16,0 0 16-16,0 2 48 0,0 1 42 16,0-1 25-1,0 2-3-15,0 0 23 0,-1-1-85 16,1 2-16-1,0 1-41-15,0 0-10 0,0 0-10 16,0 0-53 0,0 0-42-1,0 0-25-15,0 0 3 0,0 1-20 16,3 6-14 0,-2 3-16-16,8 5 5 0,0-1-8 15,0 5-11 1,4 3-1-16,-3-4 13 15,0 4 6-15,1 0 2 16,-1-2 1-16,3-1 2 0,-2 1-4 16,-2-3-4-1,1-2-45-15,-2-3-67 0,-2-1-79 16,1-3-86 0,-1-2-213-16,-2-1-866 15,3-4 0-15,-2-4 0 16,-2-6 0-16</inkml:trace>
  <inkml:trace contextRef="#ctx0" brushRef="#br0" timeOffset="70664.85">18737 3465 5186 0,'0'-2'57'0,"0"0"10"16,0-2 3-16,0 2 0 16,0 1 1-16,0 1 2 15,0 5 0-15,-4 5 1 16,3 7 0-16,-5 6-47 16,0 6-5-16,0 2-5 15,-2 4-2 1,2 0 4-16,0 2 1 15,-1 0 0-15,-2-2 0 0,3 1 1 16,0-3 2 0,-4 0 1-16,3 1-6 15,-3-5-5-15,3-3 1 16,1-3-4 0,2-6-2-16,1-4-5 0,0-3-6 15,2-3-26 1,-1-3-63-16,1-3-205 0,-1 1-840 15,1-5 0 1,1-7 0-16,6-8 0 0</inkml:trace>
  <inkml:trace contextRef="#ctx0" brushRef="#br0" timeOffset="71338.37">18861 3546 5408 0,'0'0'14'0,"0"0"-1"0,0 0 2 16,0 0 10-1,0-1 6-15,0 2 5 0,3 3 6 16,2 0 10 0,2-1 6-16,9 3-7 0,4-3 2 15,1 0 2 1,3-3 0-16,-4 0-7 16,0-2-6-16,-5 0-5 15,-2-6-2 1,-1-1-12-16,-2-3-3 0,-5-3-3 15,-2 3 1 1,0-2 12-16,-3 3 6 16,0 0-9-16,0 3 4 15,-3 0-2-15,-1 2-2 16,-5 1 3-16,-3 3-7 16,1 0-5-16,-5 2-3 15,-1 2-18-15,1 0-12 16,3 3 7-16,0 3 1 15,4 3-4-15,3 3-5 16,3-2-5-16,0 5 4 16,3 4 2-1,0-3-4-15,3 1 16 0,3 0 7 16,3-2 2 0,0-3 3-16,9-3 9 15,0-2 9-15,0-2 6 16,3-3 7-16,5-2-1 15,-2-2 10-15,2 1-26 16,2-2-52 0,-1-1-56-16,6 1-110 0,-9-4-1048 15,-7 0 0 1,0-2 0-16,-8-2 0 0</inkml:trace>
  <inkml:trace contextRef="#ctx0" brushRef="#br0" timeOffset="72307.39">19686 3396 4893 0,'0'-5'94'0,"0"-2"29"16,0-3 45-1,0 1 10-15,-3 1 14 16,-3 0 3-16,-5 3-2 16,-7 2 6-16,-2 1 2 15,-2 1-62-15,-3 1-33 16,1 3-27-16,-3 0-43 16,-2 4-19-1,4 2-13-15,2 5 1 0,0 3 3 16,5 1-12-1,6-4-2-15,1 3-5 16,4 0 2-16,6-4-7 16,-1-1 5-16,4-3 0 15,-1 1 5-15,5-2-4 16,5-4-8 0,2 0 11-16,10 0 3 0,2 0 4 15,2-2 1-15,0 1-3 16,2-1 0-16,-6 0 8 15,-1 0-7 1,-2 2 3-16,-5-2 5 0,-2 2-3 16,-1 0-8-1,-1 0-7-15,1 3-5 0,-4-3-2 16,-2 2-5 0,-2 2 5-1,-2 2 10-15,-1-3-7 16,-1 6-2-16,4-5 5 15,-8 7 6-15,4-5 12 0,-4 5 4 16,-7-1 14 0,-4 3-4-16,-9-3 3 0,-3 1-4 15,-2 2 6 1,-4-5 3-16,-2-2 2 0,5-3 3 16,-1 0 7-1,4-4 2-15,4-3-1 0,8 2 8 16,6-2-4-1,5 0-22-15,1 0-87 0,1 0-58 16,-6-2-154 0,81 2-1040-16,-73 0 0 0,0-6 0 15</inkml:trace>
  <inkml:trace contextRef="#ctx0" brushRef="#br0" timeOffset="79720.97">10854 4594 3712 0,'0'0'51'0,"0"0"33"15,0 0 21 1,0-2 18-16,0 1 22 15,0 0 11-15,0-1 5 16,0 0 12 0,0 2 5-16,0 0-15 0,0-1-23 15,0 1-26 1,0 0-19-16,0 0-16 16,0 0-20-16,0 0-11 15,0-1 0-15,0 1-5 16,0 0 1-16,0 0-4 15,0 0-3-15,0 0-2 0,0 0 1 16,0 0 7 0,0 0 9-16,0 0 25 0,0 0 18 15,0 0 12 1,0 0 7 0,0-2 8-16,0 2 9 0,0 0-3 15,0 0 2 1,0 0 0-16,0 0-8 0,0 0-24 15,0 0-19 1,0 0-11-16,0 0-17 16,0-2-15-16,4-2-8 15,4 1 0-15,5-4-6 16,2 0-10-16,6 3-5 16,3-3 3-16,3 0-3 15,-3 2-10 1,0 3 3-16,-2-4 2 0,-4 4-3 15,-8 0-3-15,2 1 2 16,-4 1-3-16,-1 0-4 16,0 0-1-1,0 1 2-15,-1 3-2 0,-2 2-5 16,-1 1 8 0,-1 5 4-16,0 1 2 15,-2 5-1-15,0-3 3 16,0 2 2-1,0 1 1-15,-4 1-2 0,0 0 6 16,-1-1 1 0,-3-1-10-16,-2-1 2 0,0 1-1 15,-4 0-2 1,1-2 6-16,-5-1 1 0,-1 1-5 16,3-1 4-1,2-4 2-15,0 1 3 0,0-5 0 16,1 0 3-1,3 1-7-15,1-3 13 0,2-3-7 16,2 0 7 0,2-1 1-1,3 0 0-15,0 0-1 0,0 0-1 16,0 0-6 0,0 0-6-16,0 0 4 0,8 0-12 15,-2-1 5 1,7 1-4-16,7-1 5 0,7-1-11 15,0-2 5 1,3 1-7-16,-2-3 11 0,4 4 4 16,3-4-1-1,-2 4 3-15,5 0-6 16,-4-2 2-16,-3 1-5 16,-3 3 7-16,-7-2-6 15,-4 0 7-15,-7 2-4 16,-2-2-6-16,-4 2-3 15,-2 0-26 1,-2 0-76-16,1 0-74 16,-1 0-94-16,2 0-176 15,-2 0-878-15,0-2 0 16,1-4 0-16,-1-4 0 16</inkml:trace>
  <inkml:trace contextRef="#ctx0" brushRef="#br0" timeOffset="82952.77">12035 4561 4205 0,'-1'0'130'0,"-1"-1"41"0,0 0 30 16,1-1 44-1,1 5 6-15,-4-4-48 0,1-1 76 16,3 0 66 0,0 2 24-16,0-7-93 15,0 3-44-15,3 1-34 16,4-2-37-16,5 3-44 16,5-2-3-16,6 0 48 15,2 1-74-15,2 2-66 16,-1-1-26-16,-6 1-10 15,-4 1 8-15,-4 1-1 16,-3 2 3 0,-6 4 3-16,-2-1 0 15,-7 11-1-15,-6 0-6 16,-1 1 6-16,-8 3 3 16,-2-4 6-16,0 1 1 15,4-3-8-15,4-1 6 16,4-3-4-16,5-5-2 15,5-4 4-15,1 1-2 16,0-3-6 0,0 0-13-16,3 0 3 15,8 0 0-15,5 0 3 0,5-1-3 16,6-2 0 0,0 2 0-16,2-3-12 0,-1 4 12 15,-4 0-3 1,2-2 12-16,-5 2-7 15,-6 0 6-15,-4 2-1 16,-6 2 2 0,-1 4 4-16,-4 5 0 15,-8 6 15-15,-2 1-6 16,-11 3-3-16,-5 2 4 0,-15 0 5 16,4-2-6-1,-3-2-2-15,4-3 1 16,1-3-2-16,9-4 5 15,5-2-7-15,6-3-3 0,6-3-65 16,6-3-144 0,1 2-1264-16,7-2 0 0,1-8 0 15,4-1 0 1</inkml:trace>
  <inkml:trace contextRef="#ctx0" brushRef="#br0" timeOffset="84520.95">13268 4579 5206 0,'0'-3'50'15,"0"0"7"-15,0 2 2 16,0-1 3-16,0 2 10 16,0 3 6-1,0 3 6-15,0 5 2 16,-6 3 3-16,3 5-42 15,-4 3-6-15,0 0-6 16,0 1 0-16,4-4-4 16,0-3-10-16,3-5-4 15,0 0-6 1,0-5-3-16,0-2 1 0,0-4 8 16,7 0-2-1,6 0 5-15,3-3-6 0,6 2 4 16,3-4 4-1,-1-1-2-15,3 0 0 0,0 0 0 16,0 2 1 0,0 0-10-16,-1 2-5 0,-4 2-2 15,1-1 15 1,-8 2-4-16,0 2-6 16,-6 2 5-16,-3 1 6 15,-4 6-1 1,0-1-3-16,-4 5 7 15,-3 2 10-15,-6 1-5 16,-2 0-8-16,-11-1 7 0,-6 0-4 16,-4-1 0-1,3-3-8-15,-4-1 5 0,5-2-2 16,1-3-4 0,5-4-15-16,5-2-59 0,11-1-122 15,-2-2-141 1,7-2-38-16,3-34-786 15,1 24 0-15,-2-9 0 16</inkml:trace>
  <inkml:trace contextRef="#ctx0" brushRef="#br0" timeOffset="85085.99">13325 4510 4708 0,'0'0'61'15,"0"0"26"-15,0 0 17 16,0 0 12-16,0 0 8 16,0 0 6-16,0-1 8 15,0 1 4-15,0 0 18 16,5 0 19-16,10 0 28 15,7-2-3 1,11-2-15-16,14-1-7 0,4-2-2 16,3-2-2-1,2-3-7-15,-3 1-5 0,-5-1-3 16,-7-1-66 0,-5 2-38-16,-8 1-28 15,-10 0 5-15,-4 2 2 16,-8 4-5-1,-3 4-4-15,-3-2-4 0,1 2-24 16,-1 0-149 0,0 0-54-16,0-1-124 0,68 4-1126 15,-71-1 0 1,-6 0 0-16,0-2 0 0</inkml:trace>
  <inkml:trace contextRef="#ctx0" brushRef="#br0" timeOffset="89022.04">15368 4418 4320 0,'3'0'118'16,"-3"-1"30"-16,0-2 27 16,0 2 15-16,0-3 38 15,0 2 40-15,0 2 21 0,0-2 19 16,0 2 10 0,0 0-81-16,0 0-27 0,0 0-34 15,0 0-25 1,0 0-10-16,0 4-40 0,0 3-37 15,0 5-23 1,-3 4-16 0,0 1-8-16,0 2-7 0,-1 0-1 15,-3-1 5 1,4-1-2-16,-1-3-6 0,1-2 3 16,1 0-1-1,1-5-7-15,1-2-10 0,0-1-10 16,0-2 5-1,1-2-2-15,-1 0 0 0,3 0 4 16,3 0 0 0,4 0 0-16,6-2-3 15,3 0 7-15,1 0 14 16,-1-2 0-16,2 0 1 16,1 1-4-1,-3 2-2-15,1 1-7 0,-1 0 0 16,-2 0 0-16,-2 0 0 15,0 0 5 1,-3 1-7-16,1 4 7 16,-3 1-5-16,-1 2-5 15,-1 3 3-15,-1 1 10 16,-4 1 5-16,0 0-13 16,-3 3 13-16,3-1-10 15,-3-1 6 1,-6 3 6-16,3-3 1 0,-9 3 5 15,-4-3 0 1,-4-1 2-16,-4-3-4 0,-2 1 12 16,-5-3-14-1,3-1 8-15,1-1-6 0,1-4-13 16,7 0-41 0,5-2-116-16,4-2-80 0,2 0-172 15,5-5-36 1,3-5-813-1,3-6 0-15,6-2 0 0,-1-3 0 16</inkml:trace>
  <inkml:trace contextRef="#ctx0" brushRef="#br0" timeOffset="89523.61">15423 4451 4282 0,'-1'0'124'0,"1"-2"23"15,-2 1 28 1,1 1 18-16,1-3 24 0,0 2 26 16,0 1 16-1,-7 0 9-15,5-2 29 16,0 2-103-16,1-1-6 16,7-1-37-16,10 1 1 15,2-2-10-15,7 0-25 16,10-3-26-16,2-3-13 0,2 1-6 15,0 2-31 1,0-4-3-16,-3 2-7 16,-3 3 8-16,-9-2-27 15,-2 1-8 1,-8 0-20-16,-7 2-32 0,0 1-69 16,1 2-77-1,4-3-192-15,0-17-972 16,7 17 0-16,-6-2 0 15,1-2 0-15</inkml:trace>
  <inkml:trace contextRef="#ctx0" brushRef="#br0" timeOffset="91720.66">16583 4351 5240 0,'0'-2'91'0,"2"1"54"0,-2-2 22 15,0 0 8 1,0 3 3-16,0 0 4 0,0 0-1 16,0 0 6-1,-2 1 2-15,-1 7-58 16,-1 2-31-16,1 7-41 15,-4 4-30-15,1 3-1 0,1 1 0 16,-1 0-1 0,3 1 3-1,2-1-6-15,1-1-2 16,0-2-2-16,0-2 5 16,0-3-1-16,0-4 6 0,1 1 2 15,2-6-2 1,2 0-4-16,4-3 5 0,4-1-3 15,5-2-128 1,8-2 145-16,4 0 2 16,5 0-7-16,-2-2 3 15,3 2-5-15,-1-5 1 16,-4-2 2-16,-1 0-8 16,0-1 3-16,-2-1 133 15,-3 1-156-15,-3 2 2 16,-2-2-5-16,-2 1-1 15,-7 1-3-15,-2 2-9 16,-2-1-17 0,-4 4-63-16,-3-1-97 15,0 0-57-15,6 2-207 16,-6-8-951-16,-3 7 0 16,0-4 0-16,-7 4 0 15</inkml:trace>
  <inkml:trace contextRef="#ctx0" brushRef="#br0" timeOffset="92115.32">16820 4501 5374 0,'-1'-4'131'15,"-2"1"62"-15,0-2 18 16,0 1 10-16,1 3-11 16,1 1-3-16,-3 0 6 15,3 5 0-15,1 5 8 16,-3 7-72 0,3 7-55-16,0 3-51 0,4 7-12 15,0 1-5 1,3 4 11-16,-1-3 5 0,6 1-9 15,-1-1 3 1,-1-3-14-16,-3-3 5 0,0-1-1 16,-1-5-15-1,0-2-19-15,-1-5-105 16,-2-3-97-16,0 0-194 16,-3-3-1003-1,-6-3 0-15,-5-4 0 16,-5-4 0-16</inkml:trace>
  <inkml:trace contextRef="#ctx0" brushRef="#br0" timeOffset="99283.5">18882 4428 4624 0,'-3'0'59'0,"3"-4"42"15,-3 0 34 1,0 0 28-16,3 1 42 0,0 3 24 16,0-4 30-1,0 4 12-15,0-2 16 0,0 2-38 16,-1 0-19 0,-1 0-35-16,2 0-35 0,-1 0-35 15,1 0-37 1,-2 2-18-16,-1 3-38 0,-1 7-5 15,1 6-16 1,0 7 5-16,0 0-2 16,3 5-7-1,0 1 2-15,0-2 4 16,0-2-1-16,0-2-9 0,0 0-11 16,0-2-87-1,1-6-65-15,2-4-54 16,3-2-80-16,-1 4-442 15,-2-11-481-15,-2-4 0 16,1-5 0-16,-5-6 0 16</inkml:trace>
  <inkml:trace contextRef="#ctx0" brushRef="#br0" timeOffset="99656.78">18822 4455 5016 0,'-1'-10'110'16,"1"-1"34"-16,-3 0 40 16,3-3 26-16,0 8 2 15,-3 4-8 1,3 0 0-16,0 1-2 16,0 6 2-16,3 1-81 15,3 3-25-15,7 8-30 16,2 3-35-16,9 3-20 15,5-3 2 1,2 2 14-16,6-1 0 0,2-1 3 16,1 1 2-1,0-4-5-15,-3-5 4 0,3 3-5 16,-6-5-20 0,-3-2-19-16,-3-2-90 0,-4-3-63 15,-2-11-124 1,-9-3-1051-16,-2 7 0 0,-8-4 0 15,0-3 0 1</inkml:trace>
  <inkml:trace contextRef="#ctx0" brushRef="#br0" timeOffset="99998.44">19212 4360 5260 0,'-6'-9'108'0,"-1"-3"50"0,1 1 35 15,-1-1 7 1,4 5 8-16,2 5-13 0,1 2 9 16,-2 2-2-1,2 3 2 1,2 7-65-16,2 4-31 15,1 6-56-15,4 5-35 16,0 2 5-16,2 2-16 16,-1 0 15-16,4-3-1 15,-7 2 1-15,2-5-8 16,2-2-51-16,-5-2-110 16,1-7-69-16,4-1-199 15,-2-4-890-15,-2-6 0 16,1-3 0-16,4-7 0 0</inkml:trace>
  <inkml:trace contextRef="#ctx0" brushRef="#br0" timeOffset="100638.34">19706 4363 4985 0,'0'-6'61'16,"-3"2"3"-16,-1-4 8 16,-4 2 14-16,-3 5 10 15,-3 1 6-15,0 0 3 16,-3 7 1-16,0 2 2 15,2 5-49-15,0 6-8 16,3 1-2 0,2 2-5-16,4 2-14 0,3-2-9 15,0 4-7 1,3-2-1-16,0-2 1 16,3 1 8-16,3-4-2 15,7-3 13 1,5-1 14-16,8-7 24 15,6-3 16-15,7-3 5 0,4-2 4 16,6-5-5-16,-1-3-2 16,-5-3-17-1,-5-4 0-15,-14-3-1 0,-1-4 4 16,-13-2-15 0,-4 0 4-16,-5-4 5 15,-6 2-4-15,-6-2 17 16,-6 0-1-16,-5 4 14 0,-7 0-4 15,-2 3 4 1,-1 5-19 0,3 4-5-16,6 1-30 0,-3 6-9 15,6 1-6 1,-1 3-23-16,3 1-18 0,5 5-144 16,-4 2-121-1,13-2-259-15,-6 9-856 0,4-7 0 16,0 1 0-1,5-5 0-15</inkml:trace>
  <inkml:trace contextRef="#ctx0" brushRef="#br0" timeOffset="109288.95">10893 5084 3408 0,'0'-6'44'15,"-5"-1"8"-15,5-3 13 16,0-1 23-16,-4 3 23 16,4-3 19-1,4 5 16-15,-4-2 13 0,0 1 6 16,0 3-16-1,0-2-12-15,0 2-1 16,0 0-6-16,0 4-16 16,0-3-4-16,0 3-16 15,0 0-16-15,0-1-12 16,0 1-6-16,0 0-7 16,0 0-14-1,0 0-7-15,0 1-10 0,0 5-5 16,0 1-21-1,0 2 0-15,1 3 1 0,3 3-1 16,0-3 0 0,2 2 4-16,2 0 2 0,1 0 0 15,-3 0 4 1,1 0-2 0,-1 0 1-16,1-3-3 0,0-2-1 15,-1 1 5-15,-2-4-2 16,1 0 0-16,-2-3-2 15,0-3 3 1,-1 2 2-16,-1 1 13 0,2-3 9 16,0 0 1-1,4 0-4-15,1-5 0 0,7 3 2 16,-1-2-3 0,4-5-2-16,0 1 1 15,1 0-3-15,2 1-15 16,1-2-8-16,-1 2-1 15,2 2 2-15,0 1-1 16,1-1-2 0,2 0 1-16,-2 5 2 0,-2-2-2 15,0 0 1 1,0 4 1-16,-4-2-2 0,0 2 0 16,-1 3 2-1,-7 0-2-15,0 2 1 0,0 2 1 16,-4 1-1-1,-1-1 1-15,-4 0 1 0,1 1 2 16,-2-3 3 0,0 0 1-16,-3 0-2 15,1-2 3-15,-1-3 1 16,0 3 1-16,-2-5 3 16,4 1 0-16,-3-1-5 15,2-1-3-15,2 0-3 16,0-3-2-1,0 1-3-15,2-4-3 16,2 0-3-16,2-1-3 16,5 1-4-16,5 0 2 15,1 0 0-15,4-2 2 16,3 4 2-16,-3-1 1 16,5 1 2-16,-2 1 1 15,-2 1 2 1,-1-1 2-16,0 4-1 0,-1 0 1 15,-3 0-1 1,2-3 0-16,-2 6 1 0,1-6 1 16,-1 3 0-1,2 0 0-15,0 0 1 0,0 0 0 16,-2 0 2 0,3 0-2-16,-2 0 1 0,3 0 2 15,1-2-2 1,0-3 3-1,2 1 0-15,0-3-1 0,-4-3-2 16,4-2 1 0,-6 2-1-16,-2 0 1 0,-5 2 1 15,-4-1 2 1,-2 4 0-16,-4-1 4 16,-1 2 0-16,0 0 3 15,0 3 2-15,0-2-1 0,0 1 1 16,0 0 2-1,0 0-2-15,0 2-5 16,0 0 1-16,0-1-7 16,0 2 3-16,0-2-3 15,0 1 2-15,0 0-2 16,0 0 1 0,0 0-14-16,0 0-11 0,0 0-23 15,0 0-75 1,-1 3-122-16,-4-2-24 0,-1 0-776 15,-3 1 0 1,-1-1 0-16,2-4 0 16</inkml:trace>
  <inkml:trace contextRef="#ctx0" brushRef="#br0" timeOffset="111411.33">13242 5160 4255 0,'-1'0'109'16,"-1"0"20"-1,1-1 17-15,1-1 13 0,0 2 13 16,0-1 10 0,0-1 2-16,0 1 4 0,0 0 0 15,3-3-87 1,6 1-22-16,9-3-21 15,4-1-16-15,10 0-12 16,3 2-14-16,1-2-8 16,0-2-4-16,0 1-3 15,-3 1-1-15,-1-1 0 0,-5 0 1 16,-5 1 0 0,-6 1-1-1,-5 0 0-15,-4 5 0 0,-6-2 0 16,-1 3 3-1,0 0 1-15,0 0 0 0,-1-2-4 16,-6 2 0 0,-4 0-3-16,-9 2-3 15,-6 1-1-15,-2 1-1 16,-4 2 0-16,4 1-5 16,-1 0-1-16,-3 0 1 15,8 0 3 1,6-2 2-16,-1-1 0 15,10 0 3-15,2-2-1 0,3 1-4 16,3-1-2 0,2-2-3-16,-1 2-3 15,0-2-2-15,4-2 2 16,3 2 1-16,8 0 0 16,1-2 0-16,7-1 3 15,3-1 5-15,2-2 1 16,-1 1 5-16,-3-4 4 15,-1 2 0-15,-10 3-1 16,-5 0-1-16,-2 1 3 16,-5 2 0-1,-1 1 2-15,-1 0 1 0,-8 0-1 16,-3 0 0 0,-9 3 1-16,-5 1-1 0,-5 3 0 15,5 2 1 1,-4 1-4-16,4-2-1 15,4 1-1-15,5-2 0 16,5-4 1 0,8-1 1-16,0 1-6 0,4-2-3 15,0-1-2 1,0 0-1-16,7 0 1 0,2 0-2 16,9-1 0-1,9-4-4-15,3 2 2 0,3-4-3 16,0-2 4-1,-3 0 7-15,-1 0-1 0,-7 1 0 16,-8 3 1 0,-6-1 3-16,-4 5-1 0,-5-1 2 15,-9 2-1 1,-2 0 4-16,-7 2 1 16,-7 2-4-16,-1-1 4 15,-3 5 0 1,2 0 0-16,0 1-1 0,4-3 0 15,5-1 0 1,5 2-1-16,5-3 0 0,6-4-3 16,3 1-1-1,2-1-2-15,2-1 0 16,10 1-2-16,5 0 1 16,5-4 0-16,7-1 1 15,0-2-2-15,-2-1 0 16,-8 0 0-16,-8-1 6 15,-2 5 2 1,-8 0 2-16,-3 3 0 0,-3 1 0 16,-5 0-1-16,-7 0 1 15,-1 1 3-15,-9 1-3 16,0 3 3 0,-1 2-3-16,2 3-4 15,4-3 0-15,6 0 1 16,1-3-3-16,6 0-4 15,6-1-5-15,1-2 1 16,7 1-1 0,1-2 1-16,8 0-2 0,5-3 2 15,6 0-3 1,-3-1 2-16,-1-3-1 0,-6 1 3 16,-5-2-7-1,-7 5-12-15,-1-5-48 0,-8 6-95 16,1 1-37-1,-2 0-781-15,-3-3 0 0,2 8 0 16,-3-4 0 0</inkml:trace>
  <inkml:trace contextRef="#ctx0" brushRef="#br0" timeOffset="117160.88">16783 5048 4300 0,'-4'-6'103'0,"1"2"25"15,0-3 21-15,-2-1 18 16,3 5 14-16,-1-1 7 16,2-1 18-1,1 3 13-15,-2 0 6 0,2 1-56 16,0-2-24-1,0 2-25-15,0-1-25 16,5-1-16-16,6 1-17 16,6-1-2-1,7-1-23-15,2 1-13 0,-1-3-13 16,-8 5-38 0,-7-2-21-16,-5 1-9 0,-4 2 1 15,-1 0 0 1,-7 0 2-16,-7 2-6 0,-2 1 5 15,-8 1-1 1,-3 2 7-16,3 1 19 16,7-2 17-16,4 1 11 15,6-2-2-15,1-1-1 0,6-2-6 16,0 1-5 0,0-2-3-16,0 1 3 15,6-1 0-15,1 0 1 16,6 0 1-1,1 0-1-15,3 0 4 0,0-3 0 16,-3 2 9 0,-4-2 4-16,-1-1 3 0,-2-2 0 15,0 3-1 1,-3 1-2-16,-1-1 1 0,0 0-5 16,-1 2-11-1,-1 1-14-15,-1 0-19 16,0-2-29-16,0 4-115 15,0-2-933-15,0 0 0 16,0 0 0-16,0 0 0 16</inkml:trace>
  <inkml:trace contextRef="#ctx0" brushRef="#br0" timeOffset="126174.25">11153 5404 4506 0,'2'0'86'15,"-2"0"20"1,0 0 12-16,0 0 13 0,0 0 9 15,0 0 4 1,0 0 5-16,0 0 2 16,0 0 0-1,0 0-54-15,0 0-27 16,0 0-19-16,0 0-12 0,0 0-11 16,0 0-9-16,0 0-3 15,0 0-6-15,0 0 0 16,-2 0 0-1,2-1-4-15,-3 1 2 0,0-1 2 16,2 0 2 0,-3-2 3-16,3 2 28 15,-2-3 17-15,0 3 10 16,3 1 16-16,-4-3 7 16,4 3 0-16,0 0-3 15,0 0-4-15,0 0-1 16,0 3-10-1,0 6-21-15,0 1-25 0,0 7-6 16,4 8-21 0,-1-3-8-16,3 6 0 0,2-2 7 15,1 1 1 1,-1-2-8-16,2-1 11 0,-4-5-5 16,1-2 5-1,1-3-18 1,-5-2-75-16,3-1-68 15,0-5-206-15,7-4-907 16,-2-4 0-16,4-9 0 0,5-6 0 16</inkml:trace>
  <inkml:trace contextRef="#ctx0" brushRef="#br0" timeOffset="127048.71">11933 5397 5314 0,'0'-5'73'0,"0"-2"21"15,0 1-18 1,0 0 80-16,0 3 6 0,0-1 11 16,4 1-8-1,4 1-2-15,4-2 1 0,7 3-64 16,4-1 1 0,0 1-29-16,-2 2 20 0,-3 4-76 15,-5 2-7 1,-3 4-15-1,0 4 14-15,-7 2 7 0,-3 5 8 16,-3 1 3 0,-4 1-16-16,-6 1 16 15,-5-3-9-15,-1 1 4 16,-4-4 1-16,2-4 10 16,4 0-11-16,3-6-4 15,6-5-1-15,5 2 3 16,0-3 10-16,3-2-6 15,3-1-4-15,3 0-1 16,10-1-3 0,6-5 1-16,12-1 5 0,4-1-2 15,4-6-7 1,1-2-4-16,0 1-3 16,-3 0 1-16,1 2 4 15,-3 1-3 1,-5 2-56-16,-6 0-98 15,-6 5-81-15,-1 2-210 0,-10 2-870 16,-3-4 0-16,-4 1 0 16,0-3 0-16</inkml:trace>
  <inkml:trace contextRef="#ctx0" brushRef="#br0" timeOffset="128040.73">13134 5306 5447 0,'0'0'81'0,"0"3"45"0,0-9 55 15,0 5 8 1,-4 0-110-16,2 7 1 15,8-11-21-15,0 5 16 16,5-5 7-16,8-3-48 0,2-4 16 16,2 7-41-1,2 1-47-15,1 3-30 16,-6 1 125-16,-2-1 2 16,-6 8-1-16,-1-1 41 15,-4 3 18-15,-4 1-4 16,0 6-35-16,-9-4-3 15,-4 3-9 1,-3 1 29-16,-1 0-14 16,-2-4-11-16,4-4 23 15,-15 0-54-15,21-5-80 16,0 2 32-16,1-4-12 16,5-1-43-1,23 0-59-15,-15 1 1 0,5-5 8 16,1 0 8-1,10 2-8-15,-4-6-19 0,11 4 61 16,-1 0-19 0,4 0 15-16,-2 2 29 15,0 1 60-15,-2 1-3 16,-2 1-22-16,-6 4-2 16,-4 0 5-16,-2 7 33 15,-12 3 3-15,-1 1 18 16,-6 1 14-16,-5 2 30 15,-11-2 23 1,-3 4-7-16,-7-2-20 16,-10 5 45-16,1-6-72 15,-13 0 70-15,3 0-31 0,-2-2-71 16,10-11-132 0,-1 6-6-16,26-2-21 0,5-8-6 15,5 3 101 1,7 0-172-16,-1-2-151 15,1-19-884-15,5 13 0 16,5-7 0-16,5-3 0 16</inkml:trace>
  <inkml:trace contextRef="#ctx0" brushRef="#br0" timeOffset="131966">15287 5191 5107 0,'0'0'63'0,"3"-5"30"16,-3 3 22-16,0-1 25 15,0 1 0-15,0 0 14 16,0 2 2 0,0 0 4-16,-5 2 2 0,-1 3-43 15,-2 4-16 1,1 5-27-16,-4 5-20 16,5 3-18-16,2-2 0 15,-1 5-11-15,4-1-3 16,-1-2-3-16,2 0 2 15,0-1-6-15,0-5 6 16,2-1 1-16,-2 0-2 16,6-7-1-16,1 3 12 15,8-5 4 1,4-3-1-16,4-3-1 0,5 0-4 16,2 0 1-1,3-3-8-15,-2-1-10 0,3-2 2 16,-1-2-6-1,-3-2-11-15,-5 1-5 16,1-3 2-16,-9 6-21 16,-6-3-89-16,-1 4-76 15,-7 5-158-15,-3-3-952 16,-3 0 0 0,-10-1 0-16,-3 0 0 0</inkml:trace>
  <inkml:trace contextRef="#ctx0" brushRef="#br0" timeOffset="132232.87">15417 5323 5484 0,'0'-1'36'16,"0"1"-1"-16,0 0-2 15,0 0 3-15,0 0 7 16,0 5 8-1,2 6 11-15,-1 5 7 0,4 8 14 16,2 5-20 0,3 3 5-16,1 2 1 0,5 0 2 15,0 1-7 1,2-2-63-16,6 1-129 0,57-1-1100 16,-57-5 0-1,-1-14 0-15</inkml:trace>
  <inkml:trace contextRef="#ctx0" brushRef="#br0" timeOffset="133225.01">16925 5251 5745 0,'0'-4'161'15,"0"-16"49"-15,0 15 7 0,0-3 4 16,0 3 1 0,0 2 0-16,0 14-10 0,-4-11-10 15,3 3 8 1,-4 4-104-16,2 4-54 15,-1 2-43-15,2 2-6 16,2-3-13-16,0-1-4 16,0 1 2-16,2-4 3 15,2-3 11-15,5-1-3 16,6 0 2 0,4-4-4-16,4 0-8 0,4 0 2 15,0-4 5 1,2 4 7-16,0 0-2 15,-2 0 1-15,-3 0 4 16,-3 0 0-16,-2 0-3 16,-3 0-10-16,-2 4-3 15,-4-3-6-15,-6 5-6 16,-1 4 0-16,-1 5-17 16,-7 3-30-16,-9 2-63 15,-5-1-16-15,-11 5 40 16,-6 0 44-1,-5-2 31-15,1-4 9 0,-1 0 12 16,9-6-36 0,1-2-63-16,5-2-17 0,11-6-119 15,2-1-1053 1,8-3 0 0,3-8 0-16,7-5 0 0</inkml:trace>
  <inkml:trace contextRef="#ctx0" brushRef="#br0" timeOffset="133587.73">16882 5210 5332 0,'-18'-7'56'0,"-6"5"168"15,19-15 25 1,-1 10 8-16,3 1 4 0,24 6 0 16,6-7 1-1,-7 16-4 1,11-14 3-16,12 0-66 0,6-2 18 16,3-4-179-1,2 0-25-15,-2-3-4 0,-3 0-12 16,-1 0-6-1,-1 0 0-15,-10 0-1 16,-6 4-22-16,-12 4-78 16,-7 3-96-16,-9 3-91 15,-15 0-1132-15,3 1 0 16,-8 1 0-16,-1 0 0 16</inkml:trace>
  <inkml:trace contextRef="#ctx0" brushRef="#br0" timeOffset="141992.7">18916 5272 5849 0,'-4'-4'115'15,"3"2"36"-15,-2-3 32 16,0-2 37-16,0 4 19 15,0 0 1 1,1-2 0-16,1 5 0 0,-2-1 0 16,3 1-58-16,0 0-57 15,0 0-36-15,0 0-32 16,0-1-36-16,0 2-21 16,0 4 0-16,3 2 0 15,-2 5 0 1,4 4 0-16,-1 3 0 15,2-2 0-15,4 1-6 16,-2 0-7-16,2 0-38 16,0-2-42-16,3-3-44 15,4-1-71 1,0-2-38-16,1-2-53 0,4-1-109 16,31-4-938-1,-31-2 0-15,-2-4 0 0</inkml:trace>
  <inkml:trace contextRef="#ctx0" brushRef="#br0" timeOffset="142302.18">19183 5293 5570 0,'0'-2'55'15,"0"-1"0"1,0 0-3-16,0 2-6 0,0-1 0 15,0 4 3 1,0 3 2-16,-1 4 0 0,-1 7 2 16,-2 8-42-1,-3 8-13-15,-3 1 2 0,-2 7 3 16,-1-1 6 0,-1 3 1-16,-1 0-3 0,2-2-6 15,3-5-7 1,0-3-23-16,2-6-30 0,5-3-40 15,3-9-96 1,0-2-940-16,0-9 0 16,3-1 0-16,7-15 0 15</inkml:trace>
  <inkml:trace contextRef="#ctx0" brushRef="#br0" timeOffset="142867.51">19278 5357 5503 0,'0'-1'22'16,"0"-1"-2"-16,3 2 1 15,2-1 1-15,1 1 5 16,6 0 0-16,0 0 3 15,7 0 2-15,0-1 0 16,3 0-19-16,-3-2-1 16,1-3 1-1,0-2-2-15,-5 0-5 16,-8-4-4-16,1 2 0 16,-7-2-3-16,1 2 5 15,-4-2 0-15,1 3 0 16,-4 0 7-16,1 5 1 15,-10-2 3-15,1 5 1 16,-7 1 1 0,3 2-1-16,-3 3-2 15,2 4-4-15,2 4 0 0,2 3-4 16,3 2-4 0,6 0-1-16,2 1-1 0,2-3 3 15,2 3 4 1,7-6 4-16,5-1 4 0,6-4-2 15,6-3-2 1,8-2 9 0,-4-3-9-16,8 0 9 0,24-3-117 15,-27 2 85 1,-7-1-54-16,2-2-162 0,-18-2-900 16,-27-3 0-1,19-2 0-15,-6-2 0 0</inkml:trace>
  <inkml:trace contextRef="#ctx0" brushRef="#br0" timeOffset="143550.01">20023 5089 5528 0,'-9'0'7'15,"-9"0"4"-15,-3 0 6 16,-8 2 0-16,1 3 3 16,4 1-1-1,1 5 2-15,8-1-2 16,0 5 2-16,8-2-3 15,1 0-1-15,4-4-6 16,0 2-5-16,2-7 8 16,4 4-5-16,3-2 2 15,-1-1 3-15,11 1 1 16,7 3 0-16,-1-8-1 16,4 4 5-16,0-1-1 15,0-1 1-15,-6 0-6 16,-2 2 2-1,1 0-1-15,-6 1-6 0,-1 3 4 16,-7 1-2 0,-1-1 8-16,-5 4 9 15,-5 1 46-15,-7-1 25 16,-8 3 10 0,-10-1 8-16,-11-1 0 0,-5 0 10 15,-2-3-4 1,1-2 6-16,8-1-17 0,7-3-68 15,11 1-122 1,12 2-207-16,3-8-1048 0,6 0 0 16,2 0 0-1,1-8 0-15</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21:53.535"/>
    </inkml:context>
    <inkml:brush xml:id="br0">
      <inkml:brushProperty name="width" value="0.05292" units="cm"/>
      <inkml:brushProperty name="height" value="0.05292" units="cm"/>
      <inkml:brushProperty name="color" value="#FF0000"/>
    </inkml:brush>
  </inkml:definitions>
  <inkml:trace contextRef="#ctx0" brushRef="#br0">14298 7872 8 0,'96'12'1'0,"48"7"0"16,45 8 0-16,39 7 0 15,-7-4 0-15,2 8 0 16,-3 10 0-16,1-4 0 16,13 2-1-16,5 6 1 15,-4 2 0-15,6-2-1 16,-1 2 0-16,-5 7 0 15,-11-1 0-15,1 3 0 16,-5 2-1 0,-13 1 2-16,-4-6-2 0,1 1 1 15,-6-5-2 1,7-2-1-16,-2-4 0 16,-1-4 0-1</inkml:trace>
  <inkml:trace contextRef="#ctx0" brushRef="#br0" timeOffset="2720.25">25740 10547 4678 0,'0'-3'80'15,"1"0"28"-15,-1-1 32 16,0-1 14-16,2-1 40 15,-2 0 30 1,0 1 30-16,0 1 30 0,0-2 27 16,0 2-44-1,0 2-14-15,0-2-18 0,0 2-19 16,0 2-15 0,0-2-40-16,0 2-30 0,0 0-42 15,0 0-35 1,0 0-34-16,0 0-14 0,0 2-12 15,0 4-14 1,0 4-10-16,0 7 0 0,0 8-2 16,0 2 1-1,0 0 8 1,0 0 9-16,0-2 8 16,0-1-4-16,0-8 10 15,3-2 10-15,0-6 16 0,5-3 6 16,2-4 1-1,5-7 1-15,0-4 2 0,3-5-2 16,-3-7-2 0,-1-6 5-16,-5-1-8 15,-2 2-5-15,-4 5-18 16,-1 3-6-16,-2 6-10 0,-2 5-4 16,-4 7-5-1,-7 4 2-15,-5 10-9 16,-3 5 1-16,-2 11-4 15,2 7 1 1,9 3 4-16,6-1-3 0,4-1 11 16,2-3 4-1,7-9 11-15,5-3 4 16,4-9 17-16,5-5 0 16,6-5 9-16,2-6 0 0,-2-5-6 15,2-12 3 1,-7-6-7-16,-4-9 0 15,-6-7-7-15,-4 2 0 16,-5 1-12-16,-4 6-2 16,-6 5-3-16,-8 8-14 15,-4 7 2-15,-8 9-3 16,-6 2 2-16,-1 9-3 16,3 7-6-16,2 9-5 15,7 2-2 1,9 6 2-16,7 1-7 15,3-1 20-15,3-5 1 16,3-2 4-16,3-6 3 16,2-3 10-16,8-4 8 15,4-6 2 1,1-4 8-16,3-8 3 16,-4-7 7-16,0-5-7 15,-10-3-8-15,0-8 5 0,-10 1-2 16,-3 4-7-1,-4 2-5-15,-7 6-9 0,-5 4-7 16,-4 7-4 0,-4 5-14-16,0 7 5 15,3 6-4-15,6 5-11 16,8 7 2-16,6 4 5 0,1-1-4 16,6-2 10-1,1-1 2 1,0-6 6-16,4-5 14 0,7-4 9 15,4-6 9 1,2-2 11-16,2-5 4 0,-2-8 0 16,-3-5 15-1,-5-8-3-15,-7-8 9 0,-2 2-9 16,-4 1-5 0,-7 6-14-16,-3 3-8 15,-1 8-10-15,-7 7-5 16,-3 4-4-16,-3 6-20 15,3 6-5-15,6 5-1 16,7 2-1-16,3 7 2 16,3 1 5-16,6-3 3 15,2-4 4 1,1-3 3-16,5-4 8 0,7-4 9 16,2-4 3-1,-1-4-12-15,4-7 1 0,-5-5-4 16,-5-9-25-1,-5 0 7-15,-5-6-3 0,-4 3-7 16,-4 4-10 0,-5 4-11-16,-5 7-2 15,-2 6-47-15,-8 3-63 16,1 4-64 0,-1 5-137-16,3 0-917 0,4 1 0 15,6-3 0-15</inkml:trace>
  <inkml:trace contextRef="#ctx0" brushRef="#br0" timeOffset="107712.18">9917 2096 4982 0,'0'-2'54'0,"0"-3"20"0,0 1 14 16,0 1 17-1,0-2 9-15,0 2 30 0,0-1 30 16,0 3 25 0,0-2 16-16,0 3-18 0,0 0-7 15,0 0-21 1,0 0-14-16,0 0-21 0,0 0-10 16,0 0-35-1,0 0-42-15,0 0-36 16,0 0-47-16,0 0-24 15,0 0-18-15,0 0-3 16,2 7 1 0,1 2 4-16,0 5-7 15,3 6 12-15,3 2 5 0,-2 0 20 16,3 6 31 0,0-3 7-16,-4 0 10 0,2 2 5 15,-4-4 2 1,1 0 5-16,-5-1 1 15,3-5-7-15,-3-1 10 16,0-2-6-16,0-4-6 16,0-2-3-16,0-4 9 15,0-2 6-15,0-2 1 16,0 0-2 0,0 0 4-16,0-3-3 0,0-3-5 15,0-3 1 1,0-6-12-16,0 1-2 15,0-7-5-15,0 1-11 16,4-2-6 0,-1-1 1-16,0 3-9 0,5-4 11 15,-4 4 1 1,4-2-2-16,1 3 24 16,1 1 0-16,1 0 0 15,4 2-3-15,-1 3 2 16,0 0 4-16,-1 2 4 15,4 4-5-15,-4-1-3 16,-3 3 0-16,-1 0-9 16,2 2 3-16,-4 2-5 0,1-1 3 15,-1 2-5 1,1 0-4-16,-4 0 0 0,4 0-8 16,1 2 2-1,-2-1 0 1,3 5-7-16,0 1-5 0,-4 1 2 15,2 4 3 1,1 1 1-16,-2 2 1 16,-1 2 9-16,3 0 4 15,-1 2 9-15,-3 0 6 16,5 0 10-16,-7 0 5 16,3 2 6-16,-2 1-1 0,4-2 1 15,-4 1 2 1,1-4-2-16,1 2 2 15,-3-2-9-15,0-5-9 16,2 1-3-16,0-1 6 16,0-2-9-1,-1-1 0-15,-1-3 3 0,0-4-2 16,4 2 9-16,-4-4 17 16,2 2 15-1,0-2 8-15,4 0 13 16,2-2-9-16,5-2 8 15,3-3-1-15,3-3 4 16,-1-6-6-16,1-6-14 16,-3 2-17-16,2-3-12 15,-5-2-12 1,1 4-9-16,-1-1-3 0,-1 2-4 16,-6 4 5-1,0 5-9-15,-6-1 0 0,-1 8-32 16,-2 3-38-1,0 0-50-15,0 1-27 0,0 0-35 16,0 1-27 0,0 3-94-1,-3 3-30-15,-4-1-8 0,-3 1-15 16,-5-2-616-16,-4-1 0 16,-4 0 0-16,3 2 0 15</inkml:trace>
  <inkml:trace contextRef="#ctx0" brushRef="#br0" timeOffset="113909.34">13410 2042 4597 0,'0'-1'61'0,"0"-1"23"16,0 0 21-16,0 0 17 15,-3-1 10-15,3 3 7 16,0 0 3-16,0 0 7 15,0-2 6-15,0 2-43 16,0 0-16 0,0 0-21-16,0 0-25 0,-4 0-17 15,4 0-10 1,0 0-8-16,0 0-6 16,-3 0-6-16,3 2-5 15,-3 4-4 1,3 2 1-16,-1 3-4 0,1 2 3 15,0 1 0 1,0 1 1-16,0 3 0 0,0 0 3 16,1 0 4-1,-1 3-1-15,0 0 0 0,0-3 0 16,3-1 5 0,-3-1-2-16,3 1 2 0,-3-4 1 15,4 1 1 1,-1-2-4-16,1 2-3 0,-4 0 3 15,3 0 1 1,-2-4-1-16,2-1-1 0,2-1 0 16,1 1 3-1,0-1 4 1,3-2 8-16,5-2 12 0,0 2 2 16,6-3 2-1,6-1 2-15,2-2 1 0,6 2-6 16,-1-4 0-1,4 2 6-15,1-2-15 0,-4-1-2 16,-1-1-14 0,-1-2-6-16,-3 0 1 15,-2 0-5-15,-4 1 1 16,-4-2-3-16,-4 6-12 16,-3-5-22-16,-4 4 3 15,-4-1-17-15,-2 2-19 16,-2 1-32-1,0 0-113-15,0 0-47 0,0-7-863 16,-2 3 0 0,-2 3 0-16,-5 0 0 15</inkml:trace>
  <inkml:trace contextRef="#ctx0" brushRef="#br0" timeOffset="114314.9">13742 2271 5180 0,'-1'-1'45'0,"-2"-2"7"15,1 2 2-15,1 0-2 16,-1 1-1-16,0 0 3 16,-1 2 0-16,3 5 4 15,0 5 4 1,0 4-35-16,0 7 0 0,0 4-7 16,0 1 1-1,0 3 2-15,0 2 3 0,0-2-2 16,0 1 2-1,2-3-4-15,1-2-5 0,0-2-13 16,0-3-30 0,2-3-84-16,-2-3-98 0,-2-23-903 15,-4 13 0 1,-6-1 0 0</inkml:trace>
  <inkml:trace contextRef="#ctx0" brushRef="#br0" timeOffset="123477.39">13731 3088 4207 0,'0'0'37'16,"0"0"17"-16,0 0 14 15,0-1 10-15,0 1 4 16,0 0 4-16,0 0 3 16,0 0 5-16,0 0 7 15,0 0-21-15,0 0-6 16,0 0-4-16,0 0-8 16,0 0-6-1,0 0 2-15,0 0 6 16,0 0 1-16,0 0 2 15,0 0 0-15,0 0 2 0,0 0-2 16,0 0-6 0,0 0-6-16,0 0-3 0,0 0-5 15,0 0-9 1,0 0-5-16,0 0-7 0,0 0-9 16,0 2-7-1,0 3-4 1,0 2-5-16,0 2 1 0,0 1-1 15,0 4-2 1,0-2 2-16,0 5 1 0,0 2-1 16,0-2 2-1,0 4 0-15,0 0 0 16,0 1-1-16,0-3-1 16,0 0-1-16,0 0 0 0,0-1 1 15,0-4-1 1,0 0-1-16,0-2 1 15,0-2 1-15,0-3 0 16,0-1-1 0,0-2 1-16,0 0-3 0,0-3-11 15,0 2-22 1,0-3-26-16,0 2-79 0,8-2-228 16,-6 0-720-1,-1-2 0-15,1-6 0 16,1-1 0-16</inkml:trace>
  <inkml:trace contextRef="#ctx0" brushRef="#br0" timeOffset="125781.51">14717 3142 5016 0,'0'0'49'16,"-3"0"14"-1,3 0 19-15,-1 0 14 0,1 0 5 16,0 0 9 0,0 0 5-16,0-3-4 0,0 3 4 15,0 0-28 1,0 0-13-1,1-1-12-15,2-2-21 0,3 2-16 16,5-1-4 0,2-3-9-16,3 2-7 15,-3 3 2-15,-1 0-5 16,-3 0-10-16,2 0 2 0,-4 0-5 16,-1 0 0-1,1 3 1-15,0 2-1 16,-4 1-4-16,0 4-1 15,-2 1 1-15,1 3 2 0,-2 2 5 16,0 2-4 0,-2-1 3-16,-2 4 1 0,-6-3 1 15,0 1 1 1,-2-2 2 0,-3-2 7-16,5-2 0 15,-1-2 0-15,1-4-1 16,4 0 1-16,1-2 0 15,2-2 0-15,1 0 2 16,1-1 2-16,1-1 3 0,1-1 0 16,-1-1 18-1,0 1 8-15,0 0 13 16,2 0-4-16,1 0-1 16,8-2-3-16,3 2 0 15,8-4-7-15,6-2 2 16,7 1 2-16,2-2-22 15,0 1-10 1,3 1-15-16,4-1 2 0,-10 2 5 16,0-2 6-1,-4 5-1-15,-6-5 2 16,-8 4-7-16,-2-1-2 16,-7 3 3-1,0-1-2-15,-7 1-31 0,3 0-39 16,-3 0-94-16,0 0-106 15,0 0-912-15,0-3 0 16,0-1 0-16,0-2 0 16</inkml:trace>
  <inkml:trace contextRef="#ctx0" brushRef="#br0" timeOffset="126805.6">15919 3094 5337 0,'0'0'29'0,"0"0"12"0,0 0 6 16,0 0 1 0,0 0-2-16,0 0 2 0,0 1 1 15,0 2 0 1,0 2 1-16,0 5-19 15,0 4-8-15,0 1-9 16,0 5-5-16,0 0 0 16,0 0 2-16,0 2-2 15,0 0 0 1,0-2 1-16,0-2-1 0,0-3 1 16,3-1 3-1,1-3 0-15,1-1 6 16,5-6 5-16,2-1 5 15,5 0-1-15,4-2 4 16,4-1-2-16,4 0 2 16,3 0-3-16,-1-1-2 15,-1 1-3-15,0-3-4 16,1 1-6-16,-1-2-2 16,-3-1-1-16,0 1-6 15,-6-1 2-15,-1 1-3 16,-4 0-13-1,-5 1-15-15,-5 0-24 0,-3 3-71 16,0-4-108 0,-6 3-37-16,-6 0-850 15,-8-2 0-15,0-3 0 16</inkml:trace>
  <inkml:trace contextRef="#ctx0" brushRef="#br0" timeOffset="127125.31">16102 3239 5349 0,'0'-2'66'0,"0"0"15"0,0-1 21 15,0 1-5 1,0 0 0-16,0 2-8 0,0 0 3 15,0 4 7 1,0 2 4 0,2 4-38-16,-1 6-5 0,2 5-3 15,0 3-27 1,2 2 6-16,2 2-15 0,-2 0-55 16,-2 1-123-1,21 5-425-15,-28-9-552 16,-3-3 0-16,-3-10 0 15,-1-8 0-15</inkml:trace>
  <inkml:trace contextRef="#ctx0" brushRef="#br0" timeOffset="128416.41">17501 3064 5287 0,'0'-1'80'0,"0"-4"43"15,0 0 34-15,0 1 7 16,0 3 7 0,0-1 9-16,0 2-1 0,-3 0 0 15,3 0-4 1,-3 0-48-16,-7 0-32 16,-6 3-39-16,-5 6-36 15,-6 4-15-15,0 3-2 0,4 4-10 16,5 5 4-1,3-5-2-15,4 4 4 16,0-1-2-16,1 1-2 16,3 2 0-16,2-2 3 15,0 1-5-15,5-3-9 16,0-1 7-16,0-2-6 16,0-1 4-16,0-2-7 15,3-1-16-15,5-4-3 16,4 1-4-1,8-4 2-15,5-3 14 16,5-2 4-16,5-2-6 16,-2-1 5-16,0-1 0 15,1-1 8-15,-7 0 25 16,-3-4 6 0,-9 0-4-16,-4-5 0 0,-6 3-1 15,-3-3-17 1,-2-1-17-16,-7 0-1 0,-4 1-3 15,-4 3-7 1,-11-2-2-16,-4 5-3 0,1 2 1 16,-1 1 3-1,3 1-3-15,3 1 4 16,4 0 18-16,-2 1 3 16,7 1-2-1,0 1-4-15,6 1-9 0,-1 1-16 16,3 1-30-1,6 0-78-15,1 0-98 0,0-1-18 16,1-4-830 0,2-1 0-16,4-3 0 0,-4-4 0 15</inkml:trace>
  <inkml:trace contextRef="#ctx0" brushRef="#br0" timeOffset="159349.54">13900 2996 3606 0,'0'0'89'0,"0"0"48"16,0 0 25-16,2 0 16 15,-2 0 8-15,0 0 4 16,0 0 7 0,1 0 5-16,-1 0 2 15,0-2-53-15,0 2-34 0,0 0-48 16,0-2-29 0,0 2-12-16,0 0-11 0,0 0-6 15,0 0-5 1,0 0-8-16,0 0-2 15,3 0 1-15,0 0 0 16,0 4 2-16,3-2-1 16,0 2-2-16,-1 1 6 15,-1 1 0 1,4-2 0-16,-5 0 6 0,3-1 5 16,0-1-4-1,2-2 3-15,2 0-1 0,2-3 4 16,1-1-3-1,3-3 1-15,-2-4-1 16,2-2 0-16,1-4-4 16,-1 0-9-16,-1 0 2 0,-3 1 0 15,-1 5 0 1,-1-1-2-16,-6 3 4 16,2 3-3-16,-3 0 1 15,-1 5 0 1,0-2 1-16,-2 0 3 0,0 2-1 15,0 1-4 1,0 0-11-16,0 0-9 16,0 0-12-16,0 0-17 15,0 1-32-15,0 2-84 16,55 3-907-16,-52 2 0 16,-4 0 0-16,1-1 0 15</inkml:trace>
  <inkml:trace contextRef="#ctx0" brushRef="#br0" timeOffset="160716.57">15085 3685 4365 0,'0'0'22'16,"0"0"3"-16,0 0 4 15,0 0 7-15,0 4 13 16,0-1 9-16,0 5 4 16,1-1 4-16,1 1 5 15,-1 0-11-15,1 0 8 16,-1-3 9-16,1-1 13 15,-1-2 15-15,-1-2 7 16,3 0 6-16,2 0 2 16,1-2-1-16,6-2 9 15,0-3 8-15,4-5-10 16,1-5 0 0,0 1-12-16,2-5-24 0,-4-1-18 15,0 6-19 1,-1 0-3-16,-4 3-5 15,-2 3-15-15,-2 4-17 16,-2 1-2-16,-2 1-37 16,-1 0-49-16,1 3-28 15,-2 1-36-15,0 1-88 16,1 3-988 0,-1 2 0-16,2 1 0 0,-2 5 0 15</inkml:trace>
  <inkml:trace contextRef="#ctx0" brushRef="#br0" timeOffset="161642.97">16141 3707 5146 0,'0'-5'53'0,"0"3"6"16,0-2 5-1,0 2 2-15,0 0 2 0,0 2 2 16,0 0 7 0,3 4 6-16,1 0 2 15,-1 0-40-15,4 6-7 16,0 1-3 0,1-2-3-16,-3-1 2 0,2 1-1 15,-1-4 11 1,0 2 20-16,0 3-14 0,-1-1-79 15,3-5 28 1,2-6 39-16,3-5 2 0,4-11 17 16,1-9-21-1,0 4 0-15,3-1-21 0,-4 3-25 16,-3-2 10 0,2 9 126-16,-6 1-38 15,-1 4-111-15,-1 4-46 16,-4 3-69-16,-1 0-94 15,5-35-984-15,-4 35 0 16,-1 2 0-16</inkml:trace>
  <inkml:trace contextRef="#ctx0" brushRef="#br0" timeOffset="162528.39">17380 3732 5180 0,'0'0'5'0,"3"0"12"0,1 0 19 16,0 2 9 0,5-1 8-16,-3 6 6 0,3-1 4 15,0 5 5 1,-2-3 6-16,-1-2 5 16,5 0 19-16,10-8-61 15,-11 6 96-15,-1-6-113 16,8-2 27-16,10-1-63 15,-24-15-16-15,18 1 70 16,11-10 14-16,-4-2-60 16,-1-1 10-1,7 12 104-15,0-11-112 0,-13 8 78 16,-2 6-12 0,-8 3 55-16,-6 1 19 0,-2 8-133 15,-3 4-52 1,0-1 17-16,-2 2-95 0,10 4-1134 15,-14 4 0 1,-5-1 0-16,-4 2 0 0</inkml:trace>
  <inkml:trace contextRef="#ctx0" brushRef="#br0" timeOffset="181578.88">19391 3110 4647 0,'0'-3'93'16,"0"0"23"-16,0 1 10 15,15 1-54-15,-12-1 40 16,0-1 21 0,0 3 35-16,1-1-29 0,-17 0 5 15,16 1-69 1,-3 0-24-16,0-2-69 0,-3 2-17 16,3 0 62-1,0 0-37-15,-1 0-20 0,1 0-41 16,0 6 173-1,0-6 2-15,0 1 1 0,0 2-9 16,0 2 46 0,0-5 9-16,0 10-7 0,1 5-6 31,2-1-1-31,3 4-1 16,2 0-143-16,1 2-16 0,1-1-3 15,4-1 4 1,-4 2-20-16,4-5-24 0,-7 5-19 15,2-5 26 1,-1-4 17-16,1 1-38 16,-5-5-34-16,6-5-45 15,2 2-145-15,4-1-889 0,-4-2 0 16,2-2 0 0</inkml:trace>
  <inkml:trace contextRef="#ctx0" brushRef="#br0" timeOffset="181995.08">19666 3138 5121 0,'0'-3'18'0,"0"3"-2"16,0 0 1-16,0 0 4 16,0 0 4-1,0 4 1-15,-4 5 1 0,4 5 2 16,-4 3 5-16,-2 6-17 16,-2 3 2-1,0 1 3-15,0 2-1 0,-3 1-3 16,2 4-2-1,2 0-1-15,0 0 0 16,1 1-2-16,0-2-5 16,2-2 1-16,-1-2-1 15,-2-4-1 1,4-3 1-16,0-2 1 16,1-6-5-16,1-3-9 0,1-5-27 15,0 0-24 1,0-3-74-16,0 0-934 0,1-2 0 15,2-8 0 1</inkml:trace>
  <inkml:trace contextRef="#ctx0" brushRef="#br0" timeOffset="182667.17">19804 3238 4851 0,'0'0'6'16,"0"0"5"-16,3 0 6 15,0 1 7-15,1 2 14 0,3 0 9 16,6 0 5 0,-3 0 4-16,8-1 8 0,2-2-3 15,1 0 2 1,1 0-2 0,2-2-6-16,-5-3-5 0,-1-2-16 15,-8-2-7 1,1-2-3-16,-8 1 1 0,-2 0-9 15,-1 0 0 1,0 3 1-16,-3-1-2 0,-3 3-5 16,-4 2 1-1,-4 1 0-15,-5 2-1 16,-1 0-4-16,0 3-4 16,4 1 0-16,-2 3-1 15,1 3-3-15,5 1-2 16,0 4 5-16,6 1-2 15,2-1 2-15,2 3 0 16,1-4 3-16,2 1 2 16,2 0 4-16,3-1 0 15,3 0 7 1,8-4 11-16,4 0 0 16,4-2 0-16,1-1 0 15,6-3 3-15,-4-1-3 16,-1-2-9-16,0 1-38 15,-3-2-69-15,-1 0-1073 16,-5 0 0 0,-1-3 0-16,-8-4 0 0</inkml:trace>
  <inkml:trace contextRef="#ctx0" brushRef="#br0" timeOffset="183381.8">20485 3096 4502 0,'-6'-2'76'0,"-3"-4"4"16,-6 0 0-16,-5 1 1 16,0 4 1-16,-7-1 3 0,0 5-1 15,-1 2 0 1,1 2 2-1,4 3-59-15,4 3-17 0,1-1-3 16,4 2-1 0,5-1 0-16,1 0-2 0,6-1-3 15,1-1 0 1,2-3-2-16,8 0 0 0,1-1 1 16,8-1 2-1,5-3 0-15,7-2 1 16,0 0 2-16,1-1 3 15,-3-1-2-15,1 1 3 16,1 1 2-16,-2-1-1 16,-1 3-2-16,-1 0-2 15,-2 2 0-15,0 0 1 16,-1 2 1-16,-5 1-2 16,-6 0 4-16,-1 2-1 15,-8 0 0 1,-2 2 5-16,-1 1 8 0,-1 1 8 15,-5-1 2 1,-10 0 5-16,-3 1 2 16,-8-2 5-16,-5 1-1 15,-1-2 1-15,1-1-1 16,5-2-2 0,5-6-9-16,1 2-15 0,6-2-53 15,4 0-123 1,3-24-974-16,5 20 0 0,-1-1 0 15,4-2 0 1</inkml:trace>
  <inkml:trace contextRef="#ctx0" brushRef="#br0" timeOffset="185685.52">13579 4013 5245 0,'0'-3'47'16,"0"0"25"-1,4 0 7-15,-1 0-7 16,0 0 28-16,-6 0-18 16,0 0 11-16,-1 2 31 15,-2 1 9-15,5-3-39 16,-1 6-4-1,2 1-28-15,-7 3-5 0,-1 4-1 16,2 3-19 0,-1 1 10-16,1-1-8 0,0 0-32 15,1-2-4 1,4-1-3-16,1-1-1 0,0-1 2 31,0-7-11-31,1 5 7 0,2-5-11 16,6 1 4-16,3-3-7 15,6 0-7-15,4 0-2 16,5 0 3-16,-2 0 1 16,1 0-6-16,-2 0 14 15,-1 0-3 1,-1-3 13-16,0 3 5 16,-2 0 10-16,3 3 9 15,-7-2 0-15,-1 1-5 16,-3 4-1-16,-1 1 2 15,-3 2-6 1,-2 0 0-16,1 4-13 0,-4-1-6 16,-3 5-1-1,0 2-3-15,-3-2-6 0,-7 2 7 16,-3-5-5 0,-8 3 11-16,-4-2 6 0,-4 2 5 15,3-5 4 1,-1-1 3-16,2-1-9 0,2-3-24 15,2-3-24 1,5 0-47-16,1-2-87 0,4-1-133 16,5 1-835-1,4-8 0 1,1-2 0-16</inkml:trace>
  <inkml:trace contextRef="#ctx0" brushRef="#br0" timeOffset="186272.51">13495 4021 4582 0,'0'-1'8'16,"0"-1"4"-16,0 2 5 0,3-1 16 16,3 1 13-1,8 0 16-15,4-1 8 16,8 1 8-16,7-3 16 16,4 0-2-16,4-1 3 15,4 0-1-15,5-3-2 16,-2 0-14-1,-1-2-8-15,-1 3-9 16,-4-3-5-16,-6 2-5 16,-4 0-16-16,-6 0-7 15,-4 2 0-15,-7 2-2 16,-4 0-6-16,-4 2 1 16,-2-1 0-1,-4 2-11-15,-1 0-18 16,0 0-24-16,3 0-22 15,-6 0-73-15,3 0-1004 0,3 2 0 16,-3-2 0 0,-3 0 0-16</inkml:trace>
  <inkml:trace contextRef="#ctx0" brushRef="#br0" timeOffset="189461.4">13765 4836 5122 0,'0'0'62'16,"0"-2"17"-16,0 0-17 15,0-1 7-15,0 2-27 0,0-4 39 16,0 3 97-1,0 2-35-15,3-4 50 16,-3-2-24-16,0 4-15 16,0-4-30-1,6-5 4-15,7 5-75 0,2 2 4 16,8-2-41 0,-1-3-121-16,3 7 140 0,-4-2-43 15,-4 4-23 1,2 0-8-16,-4 0 11 0,-3 4 9 15,0-2 63 1,-3 7 15-16,-5 1 33 0,-1 5 18 16,-1 1-108-1,-2 3-11-15,-5 5-1 0,-2 1 5 16,-7 0 3 0,-5 3 1-1,-8-1 7-15,-2 0 12 0,0-2-34 16,2 0 3-1,2-6-2-15,8-1-8 0,2-5 0 16,8-3-2 0,0-3-1-16,4-5-30 0,3 0-20 15,0-2-17 1,3 0 5-16,4 0 3 16,3 0 1-16,8 0 11 15,6 0 6-15,6-2 4 16,2 0-1-16,1 2 32 15,2-3 20-15,1 3 13 16,0 0-1-16,2 0-1 16,-1 0 5-16,-1 0 1 15,-3 0-6-15,-1 3-35 16,-3-1-128 0,-5 3-979-16,-6-4 0 15,0-1 0-15</inkml:trace>
  <inkml:trace contextRef="#ctx0" brushRef="#br0" timeOffset="191168.03">15121 4801 5165 0,'-12'-5'27'0,"8"-5"85"16,0 6 60-16,0-5 38 15,-1 3 12-15,18 4 0 16,-9-2 1-16,9 2-2 15,10-3 3-15,4 1-60 16,4 1 29 0,1 2-82-16,-6-1-57 15,-5 2-41-15,-5 2-12 16,-5 2-3-16,-8 3-4 16,-1 2 5-16,-5 7-6 15,-5-1-4 1,-5 3 4-16,-1-1 1 0,-6-3-6 15,8-1 4 1,0-3-7-16,5-3-4 0,4-1-17 16,3-2-39-1,0-2-13-15,1-1 4 0,10-1-2 16,5 0 3 0,10 0 1-16,4 0 0 0,6 0 9 15,-3 0 4 1,-1 1 16-1,-7 1 31-15,-4 4-3 0,-8 3 7 16,-7 5-2 0,-3 3-4-16,-3 4 1 0,-12 1 16 15,-8 3-1 1,-7 0 10-16,-11-2 5 0,-5 1 11 16,2-4 11-1,0-2-8-15,7-6-1 16,4-2-40-16,10-3-46 15,10-4-166-15,6 5-980 16,12-12 0-16,15-7 0 16,7-7 0-16</inkml:trace>
  <inkml:trace contextRef="#ctx0" brushRef="#br0" timeOffset="192010.93">16310 4740 5170 0,'3'-8'92'16,"-2"-2"37"-16,2-1-78 15,0 1 50-15,-3 0 40 16,0 5 27-16,0 1 142 16,0-2-1-1,-9 3-9-15,-7 0-72 0,-6 5-11 16,-9 4-42-1,-3 2 69-15,1 4-55 16,6 4-46-16,4 0-43 16,8 1-162-16,10-3-7 15,2 1 3-15,3 0-5 16,6-1-8 0,12 0 0-16,7-1 12 0,5-3 11 15,15 1 2 1,0-3 14-16,1 3 17 0,1 1 11 15,-2-4 3 1,-7 4-2-16,-10 1 1 0,-4 2 8 16,-13 0-9-1,-6 1 2-15,-7-1 5 0,-8 3 7 16,-13 2 3 0,-7-2 4-16,-6-4 5 15,-2-1 8-15,6-3-7 16,5-4 6-16,10-2 10 0,4-3-26 15,6-1 0 1,4-3-19 0,3-5-23-16,6-6-15 0,7-5-5 15,11-8-10 1,8-2 2-16,7 1-9 0,8 0-6 16,-2 5 20-1,8 1-49-15,-1 2-33 16,-2 3-70-16,-3 2-1092 15,-7 3 0-15,-6 5 0 0</inkml:trace>
  <inkml:trace contextRef="#ctx0" brushRef="#br0" timeOffset="192736.45">17792 4694 5133 0,'0'-4'69'0,"-1"-2"3"16,-2 0 13-1,-7-3 2-15,-3 3-1 16,-11 4 5-16,-9 2-1 15,-4 0 1-15,-5 5 0 16,1 2-53-16,3 4-14 16,7 0-5-16,7 5-16 15,4 2 2-15,9-1-1 16,8-2-2-16,0-1-1 16,6-3 3-16,5 0 1 15,10-4 2-15,2-2 2 16,8-4 1-1,10-1 3-15,-7-3-1 0,5-3-1 16,-5 1 2-16,-4-5 1 16,-9 2-4-1,-2-1 4-15,-7 5-2 16,-6-2 1-16,1 4-2 16,-1-1 4-16,0 3 2 15,-1 0 11-15,3 3 0 16,2 1 4-16,1 10 1 15,0 3-4 1,2 8-4-16,-2 5 2 0,-1 4 1 16,3 0-8-1,0 3 11-15,-1-4-20 0,3-1-63 16,-3-1-78 0,3-4-172-16,1-4-895 0,3-5 0 15,1-11 0 1,9-3 0-16</inkml:trace>
  <inkml:trace contextRef="#ctx0" brushRef="#br0" timeOffset="193312.1">18977 4682 5562 0,'0'-3'42'0,"-1"-1"149"15,1-1 45 1,-2 1 20-16,7 4 3 15,-7-1 1-15,2 1-11 16,0 0 3-16,0 0 0 16,2 4-31-16,-2 5-11 15,1 3-151-15,2 7-48 16,-3 6-19-16,3 2-3 16,-3 1 3-1,5 0 4-15,-2 3-3 16,0-1-21-16,0-4-54 15,0-2-110-15,0-4-44 16,0-1-116-16,49-8-364 16,-42-4-567-16,4-4 0 15,2-7 0-15,6-10 0 16</inkml:trace>
  <inkml:trace contextRef="#ctx0" brushRef="#br0" timeOffset="193600.14">19189 4686 5605 0,'-1'-2'78'16,"-1"-3"16"-16,1 1 7 16,1-1 6-16,-2 4 0 15,2 1 7 1,0 3-1-16,0 4 1 0,0 5 4 15,2 8-60 1,-1 9-19-16,4 2-15 0,0 5-1 16,2-1-10-1,-3 2 1-15,2-3-8 16,1-1-62-16,-4-4-58 16,1-2-164-16,-4-15-978 0,3 8 0 15,-6-9 0 1</inkml:trace>
  <inkml:trace contextRef="#ctx0" brushRef="#br0" timeOffset="202581.67">20867 4607 5408 0,'0'0'8'16,"0"2"2"-16,0-2 4 0,0 0 4 15,0 2 6 1,0 2 2-16,0 1 7 0,0 3 8 16,0 2 9-1,0 5 1-15,0-1 2 0,0 5-1 16,0 4 0 0,0 2-4-16,0 2-2 0,0 1-2 15,0 4-8 1,0-2-6-16,0 1-9 0,2-3-3 15,-2 0-3 1,2-5-19-16,1-5-37 16,-3 0-79-16,1-5-95 15,1-6-72 1,-2-1-799-16,0-9 0 16,0-6 0-16,0-5 0 15</inkml:trace>
  <inkml:trace contextRef="#ctx0" brushRef="#br0" timeOffset="202965.62">20877 4647 5280 0,'0'-3'30'15,"0"0"2"-15,0-2 0 16,0 3-2 0,3 0 5-16,3 2 2 15,3 2 2-15,4 4 2 0,7 2 2 16,0 5-24 0,2 4-2-16,-1 0 0 15,3 3 5-15,0 1 0 16,0 0 0-16,6 1 0 15,-3-1-2-15,1-4-1 16,-6 0-1-16,2-4-2 16,-4 0-4-1,-5-4-24-15,-2-2-40 0,0-2-66 16,-2-4-118 0,-3 1-845-16,-2-7 0 0,-1-2 0 15,-4-4 0 1</inkml:trace>
  <inkml:trace contextRef="#ctx0" brushRef="#br0" timeOffset="203296.38">21197 4611 5400 0,'0'-7'72'16,"0"-3"29"-16,-3 2 37 15,0 1 15-15,3 2 1 16,-3 3-2-16,3 2 0 16,-3-2 2-16,3 6-5 0,0 6-41 15,3 5-23 1,-3 6-24-16,0 10-38 0,3 4-17 16,0-1 0-1,0 5 6 1,5-2-6-16,-1-1-5 0,-2-1-20 15,-1-4-85 1,1-6-50-16,-3-1-134 0,69-8-985 16,-58-8 0-1,3-6 0-15,1-4 0 0</inkml:trace>
  <inkml:trace contextRef="#ctx0" brushRef="#br0" timeOffset="204042.86">21657 4590 5218 0,'-4'-4'44'15,"1"2"2"-15,-6 0 4 0,-2-1-2 16,-5 0 2-1,-3 3-1-15,-1 2 1 16,1 2 1 0,-2 4 1-16,4 1-38 15,2 7-5-15,3 1 0 16,3 4 1-16,-2 2 5 16,7 2-3-16,1 0 1 15,0 3 1-15,3-4 1 16,4 2-1-16,2-5 4 15,5 0 1-15,2-3 3 16,8-3-1-16,5-6 7 16,3-5 0-1,1 0 2-15,6-4 0 0,-3-4-1 16,0 0 4 0,-1-3 2-16,-5-5 6 0,-6-2-3 15,-5-2 9 1,-3-2 6-16,-7 0 13 15,-2-3 6-15,-3 0 19 16,-1 1 6-16,-5 1 4 16,-1 1-1-16,-4 4-11 15,-2 0 6-15,-7 1-16 16,1 4-15-16,1-1-11 16,-1 4-9-1,6 2-31-15,-1 4-14 0,4-2-55 16,-2 2-73-1,-1 0-31-15,4 2-88 0,5 0-110 16,0-47-895 0,-1 46 0-16,2-1 0 0,-1-2 0 15</inkml:trace>
  <inkml:trace contextRef="#ctx0" brushRef="#br0" timeOffset="-176653.98">14426 15836 1171 0,'0'-3'28'16,"0"-1"4"-16,0-1-3 0,0-1-3 15,0 3-15 1,7-2-116-16,-7 3-133 0,1 0 0 16,1 2 0-1,-1-2 0-15</inkml:trace>
  <inkml:trace contextRef="#ctx0" brushRef="#br0" timeOffset="-175875.19">14538 15691 4662 0,'13'-7'86'0,"-11"2"75"16,0-6 42-1,-2-3-2-15,1 8 74 16,-16 1 24-16,12 1-4 16,-1 2 8-16,-1 4 7 0,-4-4-111 15,-4 6 17 1,-5 5-72-1,-4 9-36-15,-5 8-1 0,0 9-70 16,3 4-22 0,8 1 10-16,-1 4-5 0,7-1-11 15,6 1 2 1,3 2 8-16,-1 0 0 0,5-1-7 16,5-1 1-1,4-4-8-15,9-2 5 16,5-6-4-16,5-7-5 15,6-6 9-15,-1-3 3 16,4-9-1-16,4-6 0 16,-2-2 3-16,0-9 0 15,-6-3 4-15,-4-3-6 16,-10-5-5 0,-5 0 5-16,-11 2-1 0,-3-1-3 15,-6 2-4 1,-6 2-12-16,-8 6 6 0,-8 0 5 15,-8 5-3 1,-9 3-1-16,-2 4 0 16,1 3 1-16,6 5-9 15,3-2 4-15,7 6 3 16,5 1 3-16,8-1-9 16,4 0-43-1,4 0-173-15,23 0-1303 16,-14 0 0-16,2-7 0 0,0-3 0 15</inkml:trace>
  <inkml:trace contextRef="#ctx0" brushRef="#br0" timeOffset="-173891.13">14633 17162 4469 0,'-3'-7'112'16,"0"-5"35"-16,0 0 13 16,1-3 16-16,2 3 35 15,0 4 6-15,0-2 1 16,4 3 4-16,2-4 10 16,4 3-86-16,7-2-23 15,2 0-34 1,3 3-16-16,1 3-15 15,0 0-30-15,-3 4-15 16,1 0 9-16,-3 4-11 16,-5 2-3-16,1 7-5 15,-5 6-4-15,-8 6 10 16,-1 7 4-16,-7 0-1 16,-4 5 0-16,-5 0 10 15,-4 0-6 1,-4-3 5-16,4-4-2 0,-4-3 2 15,7-5 4 1,0-1-8-16,5-7-3 0,1-3-3 16,7-1 3-1,1-5 0-15,0-1-1 0,3-1 0 16,0-2 3 0,0-1-5-1,3 0 2-15,0 0-1 0,9 0-5 16,7 0 8-1,14-1 1-15,7-2-4 0,12-1-3 16,8-3-2 0,7-1-2-16,-2-6 4 0,-4 4-1 15,-8 0-2 1,-12 2-47-16,-8 4-98 0,-9 3-170 16,-3-26-1023-1,-11 26 0-15,1-3 0 16</inkml:trace>
  <inkml:trace contextRef="#ctx0" brushRef="#br0" timeOffset="-172579">16188 16921 4832 0,'0'-4'133'0,"-7"-5"4"16,4 2 87-16,0-2 56 15,3 2 9-15,-3 1 1 16,6 0 2-16,7-2 4 16,5 1 5-16,6-1-108 15,11 1-30-15,4 0 4 16,5 1-88-16,-7 3-59 15,1 3-8-15,-6 3-4 16,-5 4 1 0,-10 6-4-16,-8 2-3 0,-9 13 0 15,-7 4-10 1,-10 5-17-16,-2 5-1 16,-4-6 5-16,5-2-1 15,5-6 3 1,2-5-4-16,4-7-1 0,4-3-1 15,2-7-4 1,1 1 1-16,6-3 9 0,1-2 7 16,8-1 2-1,6 0-7-15,9-1 7 0,6 0 0 16,3 0 2 0,0 2 0-16,-1 1 4 0,-2-2 10 15,-7 7 6 1,-2 1-12-16,-8-1-3 15,-5 3 10-15,-7 3 2 16,-2-2 2 0,-8 4 8-16,-7-2 5 15,-8 0 15-15,-6 1 9 16,-10-1 0-16,-7-1 13 0,-4-2 2 16,-2 0 1-1,5-4-8-15,2-3 1 0,6 0-13 16,9-3-38-1,6-1-155-15,11-1-257 16,6 1-1074-16,10-7 0 16,16-5 0-16,18-9 0 15</inkml:trace>
  <inkml:trace contextRef="#ctx0" brushRef="#br0" timeOffset="-171715.15">17741 16879 5157 0,'0'-10'143'0,"0"-3"-2"16,3 3 77 0,-3-2 12-16,7 3 26 0,3 3-5 15,7 5 1 1,5 0 4-16,7-1-1 16,4 5-86-16,-2 6-60 15,0 6 5 1,-4 4-73-16,-9 7-18 0,-5 5-30 15,-10 5 10 1,0-1 6-16,-7 3-1 16,-9-3 2-16,-4 1 4 15,-4-3 8-15,-8-4 7 0,1-2 3 16,2-4 5 0,3-3 15-16,5-7 1 15,8-1-2-15,3-7-1 16,6-1-4-16,1-2-6 0,0-2-2 15,0 0-9 1,4 0-7-16,10 0 0 16,12-2-11-16,12 0-6 15,13-4-5 1,9-1 0-16,6-3 0 0,2-2 0 16,-6-1 0-1,-4 4 0-15,-11-4 0 0,-10 2 0 16,-10 7-69-1,-8 1-142-15,-4 2-152 16,-6-26-1146-16,-2 27 0 16,4-3 0-1,-4-3 0-15</inkml:trace>
  <inkml:trace contextRef="#ctx0" brushRef="#br0" timeOffset="-170840.63">19314 16850 4947 0,'0'-8'98'16,"3"-4"12"-16,9-1 12 15,7-3 16-15,12 5 10 16,13 0 11 0,4 5 6-16,5 1 5 15,-8 4-5-15,-6 2-85 16,-11 4 0-16,-14 1-6 0,-8 2 4 16,-10 6 0-1,-10 4 3-15,-9 2-9 16,-1 2 1-16,-6 2 1 15,3-1 6 1,7-2-3-16,7-6-5 0,7-3-4 16,4 0-18-1,4-5-7-15,9-1-12 0,7 0 1 16,9 0-13 0,10-1 3-16,6 1-8 0,8-4-4 15,0 7-1 1,-3 1-4-16,-3 4 2 0,-7 1-4 15,-11 5-2 1,-12 1-12-16,-8 1 13 0,-8 0-4 16,-13 3 16-1,-6 0 16 1,-11 0 12-16,-6 2 2 0,-9-2 12 16,0-1-1-1,0-2 7-15,2-3 5 0,4 1-21 16,4-5-177-1,4 2-240-15,10-3-1100 16,11-9 0-16,5-5 0 16,12-10 0-16</inkml:trace>
  <inkml:trace contextRef="#ctx0" brushRef="#br0" timeOffset="-169976.34">21018 16756 6030 0,'8'-6'123'0,"1"-1"7"15,5-2 13-15,11 1 5 16,4 5 1-16,7 1 2 16,0 2 3-1,0 6-2-15,-2 9 4 16,-7 4-117-16,-7 7-5 15,-6 10-2-15,-13-1-18 16,-9 8-2-16,-11 4-1 16,-9 3 0-1,-12 1 2-15,-6 0 6 0,-3-3-4 16,3-4-3 0,7-7 1-16,7-4 2 0,8-10 8 15,9-2-7 1,6-7-1-16,8-5-1 0,1-5-2 15,8 0 0 1,12-4 2-16,13 0 2 0,14 0-2 16,14-4-11-1,13-3-4-15,6-2-1 16,-1-2 7-16,-1-4-4 16,-12 1-5-1,-11 1-12-15,-17 3-80 16,-11 1-125-16,2 3-288 15,-22 4-865-15,0-4 0 16,-3-2 0-16,0-5 0 16</inkml:trace>
  <inkml:trace contextRef="#ctx0" brushRef="#br0" timeOffset="-169016.43">22752 16665 5438 0,'14'-9'79'0,"11"-1"49"15,13-3 11-15,15 1 5 16,5 3 11-16,4 5 2 16,1 1 4-16,-4 6 0 15,-11 7 9 1,-9 5-53-16,-16 4-26 0,-13 9-45 15,-13 4-7 1,-12 6 0-16,-13-2 0 16,-10 4-8-16,-3-4-3 15,-4 0 3-15,9-5-6 16,5-4 1-16,8-4-2 16,12-9-4-16,5-3-6 15,6-4-9-15,0-3-3 16,10-1 9-16,6-1-6 15,7-2 3 1,11 3-1-16,14-3-1 0,3 2-2 16,4 4-3-1,4 2 0-15,-4 5 9 16,-1 2-10-16,-10 4-3 16,-9 4 4-16,-11-1-5 15,-11 1-1-15,-8 0 9 16,-13 0 5-1,-16 0 13-15,-8 2 32 0,-12 0 2 16,-9-3 11 0,-5 1 4-16,4-1 9 0,6-6 0 15,6 1-1 1,9-6-5-16,7-3-108 0,10 1-264 16,8-4-1225-1,5-3 0-15,3-6 0 0</inkml:trace>
  <inkml:trace contextRef="#ctx0" brushRef="#br0" timeOffset="-158829.75">25451 16580 4547 0,'-3'-7'117'15,"-1"-4"18"1,-3-2 20-16,1-3 26 0,0 4 43 15,-1 0 35 1,7 2-25-16,-6 3 15 16,4-1 15-16,2 4-74 15,0 1-5-15,-3 2-15 0,3 1-19 16,0 0-21 0,0 0-47-16,0 0-33 0,0 4 26 15,0 3-13 1,2 8-12-16,1 6-12 15,0 7-24-15,0 5 2 16,0 7-4-16,4 1-1 16,-4 5 3-16,3-1-4 15,1 3 2 1,-1 2-9-16,-1-3-3 16,1-2-6-16,-1-2-6 15,-2-8-10-15,0-7-22 16,-3-3-80-16,0-4-63 15,2-5-54-15,-4-3-123 16,4-3-969-16,-2-4 0 16,0-7 0-16,-2-10 0 15</inkml:trace>
  <inkml:trace contextRef="#ctx0" brushRef="#br0" timeOffset="-158360.41">25379 16630 4458 0,'0'-6'91'16,"0"3"8"0,0-3 5-16,1 0 6 15,-2 5 18-15,7 2 20 16,0 3 12-16,10 6 11 16,8 4 20-16,6 1-53 0,5 6 24 15,1 0-11 1,5 0 5-1,-1 0-7-15,0 1-16 16,-6-1-16-16,0-2-15 0,-4 1-8 16,-2-1-21-16,-1-2-25 15,-1-4-34 1,-1-1-1-16,-2-2-17 0,3-3-38 16,-4-2-56-1,-1-1-43-15,-1-3-51 0,-1-1-150 16,-5-1-896-1,1 0 0-15,-6-5 0 0,-6-5 0 16</inkml:trace>
  <inkml:trace contextRef="#ctx0" brushRef="#br0" timeOffset="-157976.22">25924 16565 4805 0,'-7'-18'111'15,"-1"-3"29"-15,-1-3 54 0,-1 2 51 16,7 7 7 0,3 8-5-16,-4 1-1 0,4 5 8 15,4 2 7 1,-1 9-75-16,4 5-25 15,2 10-35-15,2 9-54 16,2 4-47-16,2 7-8 16,-5 1 5-16,2 0-4 15,0-3-6 1,0-1-8-16,-4-2-8 0,4-7-26 16,-5-1-74-1,1-4-62-15,-2-7-75 0,4-2-151 16,-3-1-900-1,-1-9 0-15,1-5 0 0,2-5 0 16</inkml:trace>
  <inkml:trace contextRef="#ctx0" brushRef="#br0" timeOffset="-157240.62">26360 16584 4573 0,'0'-7'121'15,"-3"-1"24"-15,-1-2 5 0,-7 0 2 16,-1 5-1 0,-6 4 4-16,-2 1 1 0,1 4 5 15,-2 7 4-15,1 4-80 16,1 5-20-16,5 6-18 15,-1 3 7 1,6 0 6-16,4 2 10 16,2-1 4-16,3 3 6 15,3-3 6-15,4 0 1 16,2-3 10-16,4 0-9 16,5-7-5-1,6-2 1-15,2-6-1 0,4-7-3 16,5-2-5-1,2-2-3-15,1-6-9 0,1-5-1 16,-3-2-12 0,-3-5-5-16,-7-4 5 0,-5 0-15 15,-6 0-1 1,-4-1-3-16,-7-1-4 0,3-1 3 16,-7-1 0-1,0-1 2 1,-7 2-7-16,-2 0-2 0,-8 3 4 15,-7 0-7 1,-6 5-1-16,0-1-8 0,0 4 12 16,1 3-11-1,5 1-5-15,2 2 0 0,5 3 3 16,-1 2-2 0,1 1-17-16,-2 4-96 0,7 5-123 15,-3 2-130 1,9 4-1098-16,3 1 0 0,3-5 0 15</inkml:trace>
  <inkml:trace contextRef="#ctx0" brushRef="#br0" timeOffset="-145581.75">8602 12652 2896 0,'0'-3'47'16,"-3"0"11"-16,1-2 28 15,-1 1 22-15,2-2 9 16,-2 3 16-16,0-1 30 16,-2 0 34-16,3 0 35 15,1 2-15-15,-3-2-1 16,4 2-5-1,0 0-26-15,0-1-19 16,0 3-8-16,0 0-10 16,0 0-26-16,0 0-34 15,0 0-33-15,0 0-19 16,0 0-5-16,0 0 3 16,5 0 4-1,5 0 5-15,3 0 7 0,5 0 24 16,5 5 43-1,7-3 15-15,1 2 19 16,4-2 4-16,1 2 2 16,1-2-4-16,2 0 0 15,0 0-1-15,3-1 7 16,-1-1-21-16,2 0-39 16,1-1-17-16,1 1-18 15,-4 0 0 1,3 0-13-16,-3 0-2 0,-1 0-12 15,-1 0 1 1,0 0-15-16,-2 0-11 0,3 0-5 16,5 0-3-1,0 0 6-15,3 0-4 0,-1 0 5 16,-5 0-4 0,1 0 7-16,0 0-4 0,-1 0 5 15,0 0-3 1,0 0 0-16,3 0-1 15,1 0-1-15,-3 0-3 16,4 0 5-16,-1 0 0 16,0-2 5-1,2 0-6-15,-3 1-11 16,1-1 9-16,0-1-4 16,-6 3-2-16,-1 0 2 15,1-2 4-15,-3 2-8 16,2 0-7-16,0 0 0 15,-2-2 7-15,2 0 5 16,3 2-1-16,-1-2 1 16,-1 0 0-16,5-1-5 15,1 1 0-15,-3-3 0 16,2 5 10-16,2 0-8 16,-3-1-3-1,-5 1 2-15,3 0-4 0,-4-1 5 16,1 1 4-1,-3-3-6-15,1 3 1 16,-1 0-1 0,1 0 2-16,0-2 2 15,3 2 0-15,-2-4-3 0,2 3 3 16,-6-2-5 0,6 2 0-16,-3-2 3 0,2 2-2 15,0-3 0 1,2 2-2-16,1 1-2 0,-3-2 3 15,-1 3 0 1,-2-2-3-16,2 2 3 0,-4 0 0 16,2 0 1-1,4-2 3-15,-3 2-1 0,4-2-2 16,-4 1 2 0,0 1-3-16,-1 0 0 0,0 0 3 15,0 0-3 1,-6 0 0-1,2 0 0-15,-2 0-1 16,1-1 1-16,-1 1 0 16,2 0 0-16,0 0 0 0,1 0 0 15,-2 0 0 1,3 0 0-16,-1 0 0 16,-2 0-3-16,-1 0 4 15,4 0-4-15,-4 0 3 16,3 0 0-16,-2-2 0 15,3 2 0-15,-1-1 0 16,-3-1 0-16,1 2 0 16,0-1 3-1,-3 1-3-15,-1-2 3 0,-1 2-3 16,1-1 0-16,0 1 0 16,-3 0 0-1,5 0 0-15,-2 0 0 16,1 0-4-16,1 0 4 15,-2 0-1-15,2 0 1 16,1 0 0-16,0 0 0 16,-2 0 0-1,1 0 0-15,1 0 0 0,2 0 0 16,-2 0 3 0,0 0-3-16,0 0 2 0,0 0-2 15,-2 0 0 1,-2 0 0-16,5 0 0 0,-6 0 0 15,1 0 0 1,-2 0 0-16,4 0 0 0,-1 0 0 16,2 0 0-1,-3 0 0 1,4 0 0-16,-3 0 0 0,-2 0 0 16,-2 0 0-1,1 0 0-15,-4-2 0 0,1 1 0 16,-2 0 0-1,-1-1 0-15,-3 2 0 16,-3 0 0-16,5-2 0 16,-5 0 0-16,2 2 0 0,0-2 0 15,2 2 0 1,-1 0 0-16,-3-2 0 16,3 0 0-16,-2 2 0 15,1-2 0-15,-1 1 0 16,2 1 0-16,-3 0 0 15,1 0 0-15,0-2 0 16,-1 2 0 0,-4-1 0-16,2 1 0 15,-1-2 0-15,-3 1 0 16,0 1 0-16,2 0 0 16,-8 0 0-16,0 0 0 15,0 0 0 1,0-3 0-16,0 3 0 15,0 0 0-15,0 0 0 16,0 0 0-16,0 0 0 16,0 0 0-16,0 0 0 15,0 0 0-15,0-1 0 0,0 1-40 16,-8 0-93 0,2 0-89-16,-4 0-64 0,-8 0-127 15,-4 1-64 1,1 3-18-16,-3-1-14 0,8-1-18 15,-5 1-490 1,1-3 0 0,-3-2 0-16,-5 2 0 0</inkml:trace>
  <inkml:trace contextRef="#ctx0" brushRef="#br0" timeOffset="-73773.89">11726 11214 3874 0,'0'-7'123'0,"0"-1"36"16,0-1 22 0,0-2 22-16,0 3 17 0,0-1 11 15,0 1 24 1,0 3 25-16,0-1 16 0,0 3-74 15,0 0-38 1,0 3-40-16,7 0-19 0,5 0-19 16,7 0-19-1,4 0-6-15,4 0-22 16,6 0-25-16,2 0-12 16,4 0-7-16,3 0-6 15,6 2 5-15,-3 2-4 16,6-1 4-1,-3 2 1-15,2 1-12 16,0 1 6-16,-3-2-6 16,-2 2-1-16,-5 0-6 15,2 0 4-15,-2-3-2 16,-1 3 8-16,0-4-18 16,1 3-4-16,3-2 2 15,-4 0-9-15,4-1 0 16,4 0-8-16,3-1 11 15,4 1-6-15,4-1-4 16,3-1-3 0,-2-1 4-16,1 1 6 0,2 1 1 15,4-2-4 1,1 4-10-16,4 0-6 16,2 0-16-16,2 2-4 15,2 0-3 1,-5-1-4-16,-1 1 3 0,-2-1-1 15,-1 1 1 1,-7 2 5-16,4-2 16 0,-8 0 10 16,4 2 14-16,-3-1 6 15,1-2 6-15,-1-1 4 16,0 0 0 0,-1 2 1-16,-6-4 1 0,2 0 3 15,-1 2-2 1,-2-4 1-16,3 2 1 0,-1-2 1 15,2 0-2 1,-4 0 0-16,3-2-1 0,-1 2 1 16,-5 0 0-1,1 0 0 1,-1 0 1-16,0 0 0 0,-2 0-1 16,5 0 0-1,-4 0 2-15,4 0-2 0,-1 0 2 16,1 0 1-1,1 0-2-15,2 0 1 0,0 0 0 16,3 0-2 0,4 0-1-16,1 2 0 15,1-1 2-15,1 0-1 16,5 1 0-16,3 0-3 16,-7 0 4-16,7 1-2 15,0-2 1-15,3 1 1 16,0-1 2-16,8-1 0 15,5 2-2 1,5-2 0-16,5 0 1 16,1 0 2-16,1 0-3 15,5 0 0-15,-3 0 4 16,0 0-1-16,3 0-1 16,1 0-2-16,-3-2 3 15,3 2-1-15,2-1 0 16,-3-1 1-16,8 1 2 15,0 0 1 1,3 1-7-16,1-2 0 0,0 4 3 16,-4-2 0-1,2-2 1-15,-6 2 0 0,3 0-2 16,2 0 0 0,1 0-2-16,-2 0 0 0,-1 0 2 15,1 0 0 1,-1 2-3-1,3 0 2-15,-1 3-3 0,0-1 0 16,2 0 2 0,-4 2 0-16,-4 0 0 0,0 1 0 15,-2-2-2 1,1 1 0-16,-3 2 3 0,1-2-3 16,-3 1 2-1,3-2-1-15,-5 0-1 0,-1-1-3 16,0-2 2-1,1 2-2-15,-7 2 3 0,-2-2-2 16,-2 3 2 0,-4-1-1-16,-3 0 0 15,2-5 2-15,0 6 0 16,0-2 1-16,2 1 0 16,1-1 0-16,-1 0 0 15,0-1 1 1,-1 2-1-16,-5 0 1 0,-1-2 1 15,-2 1 2 1,-1 2-3-16,-2 1 1 16,1-4 0-16,4 2 1 15,-1 1-1-15,-2-1 1 16,1 1-2-16,-3-4 2 16,-3 1-2-16,-2 0-2 15,-4-3 2-15,0-1 2 16,0 0-2-16,-3 0 0 15,0 2 1-15,-1-1-1 16,-2 1 2-16,-3 1-1 16,-1-2-2-16,-4-1-2 15,1 1 2 1,-7-1 1-16,3-1 0 16,-7 1 1-16,-5 0-1 15,2 0 1-15,-1 0 2 16,-4-1 2-16,1-1 2 15,0 1 5-15,-3 1-2 16,-4-2 4 0,-4 1 0-16,-5-2 4 0,-3 3 5 15,-7-4 8 1,-2 4 14-16,-2 0 10 16,0 0 17-16,0-2 9 15,-3 2 10-15,1-2-1 0,-1 2-2 16,0 0-5-1,0 0 2-15,0 0-10 0,0 0-11 16,0 0-15 0,0 0-19-1,0 0-42-15,0 0-102 0,-1 0-208 16,-8 0-975 0,-3 0 0-16,-2-4 0 0,0-3 0 15</inkml:trace>
  <inkml:trace contextRef="#ctx0" brushRef="#br0" timeOffset="-72152.1">26944 11274 4434 0,'0'-4'117'0,"0"-1"24"16,3 0 13-16,0-5 6 15,3 6 1-15,9-2 4 16,4 3 1-16,9-1 1 16,5 3 0-16,6 0-84 15,6 1-29-15,5 0-22 16,1 1-14-1,7 0-8-15,2 5 1 0,1-2-5 16,4 3 0 0,4 0-1-16,2 0 0 15,1 1 0-15,-1-2-3 16,1 3 1-16,2-3 0 16,1 2 2-16,-4 0-2 15,3-3 0-15,1 1 2 16,0-1-4-16,0 2 2 15,1-2-2-15,-1 1 1 16,-3-2-3-16,1-1 0 16,-3-2 1-1,-5 3 0-15,0-3 0 0,-2 2-2 16,-3-2 4 0,0 1-4-16,-1 0 1 0,1 2-2 15,-2 0-2 1,-1 0 2-16,3 2-3 0,-3 1-4 15,-3-3 2 1,-1-1 1 0,-5 4-3-16,0-2 3 0,-4-1-1 15,4 3 2 1,-1 0 2-16,2 1-4 0,0-1 2 16,-3 1 6-1,4-1-1-15,-2 1-1 0,3-4 3 16,-1-1-2-1,4 2 0-15,-4-3-1 0,-2 0 3 16,6-2 1 0,-3 0 0-16,-2 0-1 15,5 0-1-15,-2 0 2 16,0-2-3-16,-1 2-1 0,6 0 0 16,0-2 4-1,0 0-2-15,-4-1 1 0,3 2 1 16,1-3-2-1,-6 0 2 1,-4 0-3-16,-4-3 3 0,-7 2 2 16,-5 0 2-1,-1 1-5-15,-5 0 1 0,3 1 0 16,-3-1-2 0,-1 4 4-16,-3-4-2 15,1 3 1-15,0 0-2 16,-3 0 1-16,1 0-2 15,6 1 2-15,-2-2 0 16,1 2-1-16,2 2 2 16,2-2-3-16,-5 1 0 15,0-1 0-15,-4 1 4 16,-7 0 0 0,-2 0 2-16,-5-1 11 15,0 4 8-15,-3-4 16 0,0 0 23 16,0 0 18-1,0 0 13-15,-3 0 8 16,4 0 12-16,-4 0-1 16,0 0-2-16,0 0-10 15,0 0-12-15,0 0-48 16,0 0-123-16,0 0-101 16,-4 0-1177-16,-8 0 0 15,-6-5 0-15</inkml:trace>
  <inkml:trace contextRef="#ctx0" brushRef="#br0" timeOffset="-71192.3">28546 10843 3671 0,'15'0'-734'0,"-9"3"0"15,-2 1 0 1,2-4 0-16</inkml:trace>
  <inkml:trace contextRef="#ctx0" brushRef="#br0" timeOffset="5693.16">23402 2138 2693 0,'0'0'125'0,"0"0"29"16,0 0 49-16,0 0 38 16,0-3 23-16,0 0 29 15,0-1 18-15,0-3 14 16,0 3 24-1,0-4-83-15,0 4 23 0,0 1-5 16,0 3-31 0,0-3-45-16,0 6-26 15,0-3-25-15,0-1-21 16,-3 3-12-16,3 5-26 16,-3 9-27-16,0 6-33 15,-4 4-17-15,4 8-19 16,-3 2 9-1,3 2 5-15,3-4-6 0,-2 2-19 16,2-2-94 0,2-1-65-16,1-6-115 0,5-12-1029 15,3 6 0 1,0-9 0-16,7-10 0 0</inkml:trace>
  <inkml:trace contextRef="#ctx0" brushRef="#br0" timeOffset="6460.84">23705 2208 5221 0,'0'-7'59'16,"0"-2"15"-16,-2 0 8 15,2 0 4 1,0 5 0-16,-10 4-1 0,-4 6 4 15,-3 6-3 1,-2 3 2-16,0 3-46 0,3 10-13 16,9 0-13-1,4 2-11-15,3-1-2 16,5-2 2-16,7-2 1 16,1-5-2-1,8-7 1-15,3-2-1 0,3-5 1 16,-2-4 2-1,0-4-1-15,-2-4 5 0,-6-5 2 16,-9-8 1 0,-3-3-5-16,-10-4-1 0,-3-5 1 15,-9 0 3 1,-3 4-3-16,2-3 4 0,2 5 3 16,8 3 9-1,3 4-3-15,4 7-7 0,9 3-2 16,4 5 1-1,16-1-2-15,5 4-2 16,11 0-4-16,3 4-8 16,-4 3 2-1,-8 4-15-15,-5 6-2 0,-8 2 6 16,-9 3 0 0,-3 3 6-16,-7 2 2 0,0-1-5 15,-3 2 9 1,0-1 6-16,0-4-3 0,4-2 3 15,1-3 1 1,3-5 5-16,8-5 10 0,4-2-2 16,9-6-3-1,5 0 4-15,6-7-4 16,-2-7-6-16,-8-6-3 16,-7-6 5-16,-6-7 7 15,-11 3 16-15,-5 0 19 16,-4 3 21-1,-8 6 1-15,-8 3-2 0,-3 6-1 16,-12 7-40 0,-2 3-70-16,-1 4-76 15,6 5-156-15,7-26-1027 16,11 30 0-16,11 0 0 0,-1-8 0 16</inkml:trace>
  <inkml:trace contextRef="#ctx0" brushRef="#br0" timeOffset="8092.9">23717 3060 4301 0,'0'0'9'0,"0"3"2"16,0-3 2-16,0 1 3 15,0-1-4-15,3 0-1 0,2 0-19 16,5 3-37 0,8-3-819-16,8 0 0 0,4 0 0 15</inkml:trace>
  <inkml:trace contextRef="#ctx0" brushRef="#br0" timeOffset="8306.33">24384 3077 4411 0,'0'0'19'15,"0"0"13"-15,0 0 3 0,0 0-6 16,1 0-59 0,45 0-201-16,-30 0-622 15,9-1 0-15,10-4 0 16</inkml:trace>
  <inkml:trace contextRef="#ctx0" brushRef="#br0" timeOffset="8509.11">25231 3148 4276 0,'0'0'41'16,"0"-2"16"-16,2 2 1 15,1-1-23-15,7 2-68 16,12-24-853-16,13 17 0 15,15 1 0-15,12-3 0 16</inkml:trace>
  <inkml:trace contextRef="#ctx0" brushRef="#br0" timeOffset="8690.25">26056 3191 4313 0,'0'0'71'0,"0"0"8"16,0 0 7-16,3-2 2 16,3 2-27-16,12-2-111 0,11-3-879 15,18 0 0 1,16-3 0-16,15-4 0 0</inkml:trace>
  <inkml:trace contextRef="#ctx0" brushRef="#br0" timeOffset="8871.75">27001 3149 5158 0,'2'2'40'15,"-1"-2"14"-15,2 0 4 16,0 0 9 0,5 0 0-16,8 0-33 0,19-2-165 15,9 2-938 1,16-1 0-16,11-2 0 15,4 0 0-15</inkml:trace>
  <inkml:trace contextRef="#ctx0" brushRef="#br0" timeOffset="9031.88">27876 3170 4968 0,'3'0'46'0,"0"0"0"16,6 0 0-16,2-1-2 15,-1-1-11-15,11-6-1069 16,8 2 0 0,10 2 0-16,12-3 0 0</inkml:trace>
  <inkml:trace contextRef="#ctx0" brushRef="#br0" timeOffset="9202.16">28631 3174 5293 0,'0'0'9'0,"2"2"0"0,1-2-13 15,-1 0-84-15,11 0-955 16,10 0 0-16,11 0 0 16,16-2 0-16</inkml:trace>
  <inkml:trace contextRef="#ctx0" brushRef="#br0" timeOffset="9373.09">29532 3210 4080 0,'9'0'2'15,"3"0"-1"-15,123-7-817 16,-103 6 0-16,-2-2 0 15,12-5 0 1</inkml:trace>
  <inkml:trace contextRef="#ctx0" brushRef="#br0" timeOffset="9575.77">30334 3207 4714 0,'0'0'13'0,"0"0"-17"15,0 28-89-15,1-44-833 16,4 16 0-16,7-2 0 16</inkml:trace>
  <inkml:trace contextRef="#ctx0" brushRef="#br0" timeOffset="9735.87">30555 3213 4329 0,'0'-3'37'15,"0"3"-28"-15,2-1-884 16,-1 1 0-16,-1 0 0 15</inkml:trace>
  <inkml:trace contextRef="#ctx0" brushRef="#br0" timeOffset="39559.9">23586 3419 3828 0,'0'0'6'16,"0"0"4"-16,0 0 11 15,0 0 0-15,0 0 2 16,0 0 2-16,0 0 9 16,0 0 17-16,2 0 8 15,1 0 0 1,4 0 11-16,7 0 17 0,5 0-1 15,7 0 8 1,9 0 4-16,9 0 1 16,2 0-3-16,3 0-12 15,4 0-6-15,-2 0-1 16,5 0-10-16,1 0-18 16,3 0-10-16,-1 0-6 15,1 0-6-15,0 2-4 16,2 1-2-16,3-1-5 15,3 2-1 1,4 0-3-16,6 0 0 0,2 2 0 16,0 1-4-1,-1-1 2-15,-3 0 0 0,-5 0-1 16,1-1-1 0,-1 3-4-1,-1-4 2-15,4 1-3 0,4 0 0 16,0 3-2-1,3-3 1-15,1 1 0 16,-1-1 0-16,-4 0-2 16,4-1-1-16,-1 1 4 0,-3 1-2 15,2 0 2 1,-3 0-4-16,-2 3 3 16,-4-3 0-16,3 2-1 15,-5-3-1-15,-1 1 0 0,5-2 2 16,-4-2 0-1,6-2-2-15,-2 2-1 0,5-2 4 16,1 2-2 0,1-2 1-16,0 4-2 15,1-4 2-15,-2 1-1 16,3 0 3 0,-2 1-1-16,4-1 0 0,2 3 1 15,0 0-2 1,4-1 2-16,1 2-6 15,-3-1 4-15,-1-2 0 16,-3 0 0-16,-3-2-2 16,-1 0 0-16,-2 0-1 15,1 0 1-15,1 0 2 0,2 0-3 16,-4 0 6 0,1 0-4-16,-3 0 2 15,2 3-2-15,-3-3 2 16,-1 4-2-16,1-1 2 15,2-1-3-15,2 3-1 16,-3-1 1 0,0 0-1-16,-1 2 3 0,1-1-1 15,-7-1 1 1,3 0-2-16,1 0 1 0,0-1-2 16,-1 2 2-1,4-2 3-15,-5-3 0 0,2 1-1 16,0 4-2-1,-3-3 0-15,-4 2 1 16,-8-2-1-16,-7 0 4 16,-5 1-1-16,-7-3 3 15,-10 0-6-15,-2 0 3 16,-12 0 1-16,-1 0 2 16,-7 0 2-16,-3 0 0 15,0 0 1-15,0 0-3 16,-3 2 0-1,0-2-1-15,0 1 3 16,0 0-12-16,3-1-99 16,-6 6-196-16,-12-2-736 15,-14-2 0-15,-13 0 0 16</inkml:trace>
  <inkml:trace contextRef="#ctx0" brushRef="#br0" timeOffset="41085.31">21728 3345 4349 0,'8'-1'15'0,"3"-2"14"0,4-4 6 16,4-6 9 0,2-3 3-16,2-5 7 0,-2-3 8 15,0-8-9 1,0 3 9 0,-3-3 6-16,-3 0 10 15,-6 1-9-15,-1 4 2 0,-5-1 13 16,-3 7 28-16,0 0-3 15,0 6-5 1,0 1 1-16,-1 9 5 0,-2-1-20 16,-5 5-10-1,-1-1-6-15,-5 7-6 0,2-1-22 16,-3 8-31 0,3 4-4-16,3 3-3 0,-1 5 10 15,4 1-16 1,4 4 2-16,1 0-2 0,2-2 0 15,7 1 0 1,4-3-2-16,0-6-1 0,10-1-5 16,7-5-41-1,-1-1-68 1,2-36-1067-16,1 27 0 0,-6-7 0 16,-4-3 0-1</inkml:trace>
  <inkml:trace contextRef="#ctx0" brushRef="#br0" timeOffset="41287.61">22150 3163 4875 0,'0'-1'12'16,"0"1"5"-16,0-2 11 0,0 4 9 16,3 3 0-1,-3 6 1-15,0 2 2 16,3 5 1-16,1 0 0 15,1 0-41-15,0 0-1033 16,-2-4 0-16,-2-3 0 16,1-5 0-1</inkml:trace>
  <inkml:trace contextRef="#ctx0" brushRef="#br0" timeOffset="41586.16">22085 3089 4712 0,'0'0'-2'0,"0"0"4"16,0 0 1-16,0 2 5 16,0-1 5-16,4 2 7 15,-1 0 4 1,5-2 6-16,3 1 6 15,1-2 2-15,1-3 7 16,-2-3-4-16,-2-3 3 16,-3 0-5-16,-3-5-7 15,-3 2-25-15,0 1-1025 16,-5 6 0-16,1-4 0 16,-5 6 0-1</inkml:trace>
  <inkml:trace contextRef="#ctx0" brushRef="#br0" timeOffset="42269.14">22372 3024 4475 0,'0'0'66'0,"-2"0"2"16,1 0 2-16,-6 0 2 15,6 3-3-15,-7 2-15 16,2 2-2-16,-1 3 4 16,5 1 6-1,2 2-55-15,8-1 0 0,4 2-2 16,6 1 0 0,3-1-1-16,5 2 4 0,-2-1 14 15,-5 0 3 1,-4-1-2-16,-4-3-4 15,-8 0 11-15,1-1 21 16,-9 0 13-16,-9-1 6 0,-9 1 0 16,-7 0 2-1,0-3-4 1,-5 0-13-16,8-3 1 0,2-1 21 16,14-1-10-1,5-10-20-15,5 3-22 0,5-7-22 16,17-10-24-1,2-4-15-15,7 1-14 0,12-8 12 16,-4-1-6 0,-4 2-21-16,-4 4-3 0,-6-1-4 15,-7 4 15 1,-2 5 23-16,-6 6 27 16,-6 2 15-16,-1 7 17 15,-1 1 4-15,-2 4 5 0,1 3 3 16,0 2 3-1,1 5 0-15,-1 5 1 16,0 7 1 0,-1 7-2-16,1 3 1 15,-2 3 4-15,2 1 1 0,0 2-4 16,0-2-1 0,0-3-3-16,3-2 6 15,8-3 0-15,-1-5-11 16,10-3-20-16,7-5-93 15,-6-8-1135-15,3-2 0 16,-6-5 0-16</inkml:trace>
  <inkml:trace contextRef="#ctx0" brushRef="#br0" timeOffset="42471.67">22508 3195 5326 0,'0'-4'25'0,"6"2"1"15,5-2-1-15,13-4-2 16,11 0-44-16,17-4-1059 16,5-3 0-16,5 0 0 15,-2-5 0-15</inkml:trace>
  <inkml:trace contextRef="#ctx0" brushRef="#br0" timeOffset="42674.63">22999 3045 4695 0,'0'1'17'0,"1"-1"3"15,4 2 2-15,10-1-12 16,53 3-111-16,-38 0-831 16,1-3 0-16,-2 1 0 15,-12-2 0-15</inkml:trace>
  <inkml:trace contextRef="#ctx0" brushRef="#br0" timeOffset="42876.97">22909 3285 5051 0,'0'0'60'0,"3"3"9"0,7-3 4 16,14 0 0 0,16-6 3-1,18-3-7-15,1-5-73 16,22-3-1089-16,-12-2 0 15,-10-2 0-15,-18 3 0 16</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47:08.107"/>
    </inkml:context>
    <inkml:brush xml:id="br0">
      <inkml:brushProperty name="width" value="0.05292" units="cm"/>
      <inkml:brushProperty name="height" value="0.05292" units="cm"/>
      <inkml:brushProperty name="color" value="#FF0000"/>
    </inkml:brush>
  </inkml:definitions>
  <inkml:trace contextRef="#ctx0" brushRef="#br0">13573 2477 5219 0,'-3'0'59'0,"-2"-1"18"15,2 0 19-15,-2-3 65 16,3 2 7-16,-2-2 42 15,2-1 12-15,-2 0 19 0,1 2 10 16,-3 2-42 0,2-2-18-16,0 1-8 15,-3 2-25 1,1 0-59-16,-8-2-4 16,-1 2-45-16,-4 0-10 15,-1 0-17-15,-6 2-7 16,-1-2 0-16,-1 6 1 0,-2 2-5 15,0 1 1 1,-1 2-3-16,3 3-1 16,-1-1-2-16,5 4 0 15,3-2 0-15,5 2-4 0,-1 2 2 16,4 2-3 0,0 3-16-16,2 1 7 15,3 4-6-15,2 1 7 16,6-1 5-16,0 2-1 15,0-1-1-15,4-3 3 16,8 0 20 0,3-4 7-16,14 0 2 0,4-7-23 15,6-3-158 1,8 9-1400-16,4-13 0 0,3-3 0 16</inkml:trace>
  <inkml:trace contextRef="#ctx0" brushRef="#br0" timeOffset="522.72">13872 2783 5388 0,'-6'-6'61'15,"-5"-4"5"-15,-5-1 8 16,-9 1 2-16,-2 5 0 16,-2 3-1-16,-1 1 1 15,-1 4 1-15,5 4 1 16,4 1-51 0,3 5-15-16,8 1-5 0,2 5-65 15,5 0 58 1,4-1 3-16,5-1 15 0,6 0 1 15,11-7 3 1,5-1 10-16,6-3 0 0,4-3-1 16,-3-6 1-1,-4 1 63-15,-3-6-55 0,-9-7 3 16,-7-1-3 0,-6-2 11-1,-2-2 29-15,-6-3-18 0,-4 4 22 16,-5 2 10-1,-6 2-5-15,-1 2-8 0,-5 6-9 16,3 3-49 0,-2 3-89-16,9 13-72 0,10-3-154 15,1 0-56 1,10 1-34-16,10 3-788 16,9-13 0-16,4 8 0 15,9-1 0-15</inkml:trace>
  <inkml:trace contextRef="#ctx0" brushRef="#br0" timeOffset="1068.09">14281 2806 5497 0,'-3'-10'134'16,"-7"-3"32"-16,-3 0 16 0,-8-5 17 15,3 4 5 1,-15 0 6-16,-6 4 7 15,1 4-6-15,-2 4 2 16,3 2-70-16,6 0-70 0,4 7-31 16,6-1-15-1,4 4-11-15,5 6-12 16,6 3-10-16,5 2 0 16,-1 0-1-16,7 0 6 15,2 0-6-15,10-6 12 16,6-7-5-16,11-2 4 15,5-6-2-15,3-4 7 16,2-6 8-16,-7-2-8 16,-2-8 6-1,-6-9-3-15,-11 0 10 16,-3-11-4-16,-11 1 6 16,-1-6 2-16,-3 4 20 15,0 4 12-15,-3 6-2 16,0 6 1-1,2 6 0-15,-4 8-4 0,1 3-5 16,1 4-3 0,-2 2 1-16,-2 6-11 0,4 4-21 15,-3 5-12 1,3 8-2-16,0 8 0 16,3 2 0-16,3 6 0 15,3-1 0-15,0 2 0 0,1-3-3 16,32-2-110-1,-23-10-1502 1,-3 8 0-16,2-6 0 0</inkml:trace>
  <inkml:trace contextRef="#ctx0" brushRef="#br0" timeOffset="1568.63">14467 2720 5075 0,'0'4'17'16,"4"3"15"0,5 1 25-16,2 1 12 0,5-1 10 15,8-1 2 1,0-6 4-1,2 1 0-15,1-2 1 16,-3-2-10-16,0-4-4 16,-3 0-11-16,-9-5-19 0,-6-3-2 15,-3-3 2 1,-1 1 15-16,-7-1 25 0,-1 0 0 16,-2 3 2-1,-8 3 0-15,-7 7 0 16,2 0-2-16,-5 4-8 15,1 2-18-15,3 4-12 16,0 4-16-16,3 5-26 16,1 7 1-16,6 4 4 15,2 2-1 1,7 5 7-16,0-2-1 16,6 0 19-16,10-4 17 15,3 0 16-15,8-8 4 16,12-4-10-16,6-6-140 15,9-2-1315-15,3-5 0 16,0-4 0-16,-2-10 0 16</inkml:trace>
  <inkml:trace contextRef="#ctx0" brushRef="#br0" timeOffset="2538.63">15480 2563 5495 0,'-11'-3'10'0,"-6"-1"1"15,-9 4 1 1,-2-2 2-16,-2 4 0 0,-3 6 2 16,2 5 2-1,4 4 2-15,6 3 11 0,6 4 4 16,6-1-1-1,5 2 4 1,4-3 1-16,9 2 0 0,4-2 4 16,10-1 1-1,10-7-2-15,9-5-12 16,8-5-49-16,7-4-78 16,-5-6-9-16,0-7-115 0,-9-3-66 15,-10-7-251 1,-11-5 227-16,-1-2 152 0,-10 0 46 15,2 1 68 1,-6-2 79-16,-4 4 141 16,-3 2 67-16,4 0 151 15,-8 8 106-15,4 4 257 16,0 6-233-16,0 1-154 16,0 3-44-16,0 1-60 15,-3 2-42-15,2 6-72 16,-1 6-61-1,-1 3-41-15,2 10-41 0,1 9-8 16,0-1 0 0,0 9 0-16,1-3 0 15,-1 1 0-15,2-1 0 16,-1-8-4-16,2-4-5 16,0-6-9-16,4-8 17 15,-3-5-1-15,-1-6-7 16,0-4 5-1,3-6 4-15,2-9 0 0,-1-8 0 16,-1-4 4 0,1-2 5-16,0 1 8 15,0 6-16-15,-4 2 1 16,7 6 7-16,1 6-5 16,6 1-3-16,1 5-1 15,7 2 0-15,2 0 0 16,2 6 0-16,-4 3 0 15,3 5 0-15,-6 8 0 16,-2 6 0-16,-5 5 0 16,-5 4-6-1,-5-1-2-15,-10 1 8 16,-5-4-15-16,-8-2-80 16,-6-6-131-16,-5-5-1342 0,4-2 0 15,3-11 0 1,11-4 0-16</inkml:trace>
  <inkml:trace contextRef="#ctx0" brushRef="#br0" timeOffset="3050.81">16205 2671 4338 0,'0'6'108'0,"1"-1"32"0,2 4 17 15,9-4 11 1,2 1 7-16,7-6 5 0,3 2 2 16,2-4 1-1,-2-1 1-15,3-4-67 16,-6-4-37-16,-8-3-25 15,-5-4 16-15,-2 0-7 16,-5-2 23-16,-2 4 19 16,-7 0 3-1,2 4-6-15,-6 3 2 0,-7 3-5 16,-1 4-2 0,-3 2-12-16,-1 6-33 15,2 2-4-15,7 7-29 16,0 2-25-16,7 7-3 15,5 0 11-15,2 2-6 16,4-1 8-16,4-1 4 16,7-1 18-1,4-5 7-15,11-3-5 16,7-9-4-16,9-2-86 16,2-6-74-16,7-4-81 0,0-8-141 15,-3-7-936 1,-6-11 0-16,-3-7 0 15</inkml:trace>
  <inkml:trace contextRef="#ctx0" brushRef="#br0" timeOffset="3434.71">16792 2369 5394 0,'0'-23'97'0,"0"0"89"0,0-5 53 16,-3 0 26-1,3 9 2-15,-3 9-3 0,-4 5-4 16,4 2 5-1,-7 5-2-15,1 4-65 0,-2 7-34 16,0 6-92 0,1 7-47-16,4 8-22 0,5 2-6 15,-2 5 5 1,3-2 5-16,0 4-5 0,3 3 0 16,-2 0 1-1,2 2-3 1,2 0 2-16,0 2-9 0,-1 0-6 15,-1-6 19 1,-6-3 1-16,-3-7 4 0,-6-4 5 16,-5-8 3-1,-6-3 0-15,-5-5 6 16,-1-6 0-16,5-3-18 16,-3-3-104-16,11-2-144 0,1 0-236 15,9-8-978 1,1-9 0-16,5-6 0 15,3-8 0-15</inkml:trace>
  <inkml:trace contextRef="#ctx0" brushRef="#br0" timeOffset="3674.62">16596 2661 5421 0,'8'-9'44'0,"6"-1"19"0,9-5 28 16,7 1 40-1,8 5 34-15,2 1 22 16,7 2 22-16,1 1 17 16,2 2 12-16,-5 0-29 15,-4 1-13-15,-8 0-14 16,-10 1-38-16,-9 1-116 16,-9-3-158-16,-4 3-253 15,-10 0-1021-15,-2 0 0 16,-8-2 0-1,-5-3 0-15</inkml:trace>
  <inkml:trace contextRef="#ctx0" brushRef="#br0" timeOffset="5258.63">12100 2581 5337 0,'3'0'-2'15,"-2"2"-1"1,4 4 2-16,0 1 2 0,2 4 1 16,-1 2 1-1,-2-2 6-15,3 0 7 16,-1-4 22-16,2 0 27 15,2-5 43 1,3 0 43-16,7-6 30 0,5-6 28 16,4-5 21-1,4-6 24-15,2-12-6 16,1-5 1-16,3-5-16 16,0-5-19-16,-3 2-40 15,-3 2-39-15,-4 6-30 16,-9 8-30-16,-4 5-27 15,-5 6-26 1,-7 7-19-16,0 4-48 16,-1 5-132-16,4 3-70 0,0 9-164 15,2 0-1033-15,-5 4 0 16,0 0 0-16,-4 3 0 16</inkml:trace>
  <inkml:trace contextRef="#ctx0" brushRef="#br0" timeOffset="6688.11">13163 3391 6251 0,'0'-3'205'0,"0"-1"5"16,0 0 0-16,0 0 0 15,0 1 1-15,0 1-1 16,0 4 0-16,-3 3 1 15,-3 9-1-15,-1 7-163 16,-3 10-41-16,0 11-8 16,0 4 2-1,1-1 0-15,-1 3 0 16,4-4 0-16,3-3 0 16,3-7-3-16,0-3-73 15,0-6-117-15,3 2-71 16,3-1-134-1,4-18-1053-15,5-2 0 16,5-6 0-16</inkml:trace>
  <inkml:trace contextRef="#ctx0" brushRef="#br0" timeOffset="6986.99">13326 3449 5424 0,'4'-15'202'16,"-4"-6"61"-1,3 0 27-15,-3-1 0 0,0 9 0 16,0 7 0 0,0 3 0-1,0 3 0-15,0 0-1 0,0 9-131 16,3 7-70 0,-3 9-61-16,3 7-27 0,0 12 0 15,0 1 0 1,-2 3 0-16,1 4 0 0,-1-4 0 15,3-5-20 1,0-2-63-16,-3-6-125 0,1-7-65 16,-1-1-179-1,-1-7-979-15,-3-6 0 16,-2-7 0-16</inkml:trace>
  <inkml:trace contextRef="#ctx0" brushRef="#br0" timeOffset="7242.79">13101 3779 5432 0,'-3'-6'44'0,"1"-3"28"0,2 4 14 16,-1-3 12-1,9 3-1-15,12 1 10 16,14 4-6-16,12-10-2 15,19-1 0-15,3 0-67 16,6 1-49-16,-2-2-131 16,-12 3-1072-16,-6 5 0 15,-7-2 0 1,-11 2 0-16</inkml:trace>
  <inkml:trace contextRef="#ctx0" brushRef="#br0" timeOffset="7722.74">13819 3632 5534 0,'-2'-5'65'0,"1"3"22"16,-8-6 11-16,-3 0-1 15,-5 4 8-15,-9 3 9 16,-1-2 1-16,-1 7 9 16,-4 4 2-16,5 0-51 15,5 7-12 1,1 1-12-16,5 3-12 0,9 2-6 15,4-2 6 1,3 2-19-16,3-7 8 0,4 0-5 16,9-3 4-1,5-5-2 1,10-6 1-16,4 0-9 0,-3-4 4 16,-1-2 2-1,-4-7-18-15,-4-1 16 0,-8-9-8 16,-3 4-6-1,-6-2-3-15,-5 5 11 0,-1 1 4 16,3 5 8 0,-3 6-3-16,0-1-5 0,0 5 18 15,-3-2-12 1,3 6 4-16,-3 6-7 0,2 1-9 16,-1 6-19-1,4 4 8-15,5 0-9 0,5-1 1 16,10-1-22-1,6 0-118-15,11 9-169 16,8-28-1034-16,2 5 0 16,0-3 0-1,2-8 0-15</inkml:trace>
  <inkml:trace contextRef="#ctx0" brushRef="#br0" timeOffset="8288.04">14301 3613 5216 0,'-13'-12'65'0,"-6"-1"4"16,-2-2 3-16,-6 3 7 15,1 5 6-15,2 5 1 16,2 2 0-16,-1 5 2 16,-1 5 5-16,0 7-52 15,3 3-11 1,6 5-2-16,0 3 4 0,7 0-1 15,7 1-7 1,-2 1 7-16,6-3 4 16,10-6 8-16,7-3-5 0,8-7 5 15,16-3-17 1,3-6-40-16,4-2-32 16,-17-4-43-16,12 2-41 15,-9-2-38-15,-5-19-6 16,-10-8-6-16,9-7 21 15,-20-9 32-15,-5-12 47 16,-3 16 80 0,-3 2-8-16,10 6 85 0,-9 5 194 15,1 10-25 1,-1 2-59-16,-1 12-40 0,-4 2-53 16,4-1-59-1,0 7-34-15,-2 2-20 0,5 5 16 16,-4 6-21-1,4 13-150 1,1 6 63-16,-3 10 59 0,5 3 38 16,1-1 35-1,-4 0 17-15,0-3 14 0,4-9-10 16,4-1-80 0,1-10-188-16,7-10-917 0,0-7 0 15,3-6 0 1,2-13 0-16</inkml:trace>
  <inkml:trace contextRef="#ctx0" brushRef="#br0" timeOffset="8661.71">14669 3580 5498 0,'0'-9'88'16,"2"3"41"0,-4 0 1-1,-2 1 3-15,-5 1 3 0,-5 13-8 16,-1 3 16-1,-4 8 9-15,-4 3 5 0,2 4-56 16,1 1-26 0,4-3-42-16,2-5 2 0,10-3-9 15,-1-4-19 1,4-3 4-16,1-4-22 16,1 1-21-16,4-1-6 15,5-2-2-15,7 0-14 16,4 0-1-16,6 1-6 15,-1 0 4-15,1 2 14 16,0 0 5 0,-2 1 11-16,-1 2 16 0,-4-3-7 15,-3 0 8 1,-2-3 5-16,-5-1-46 16,1-3-60-16,-7 4-1159 15,-1-4 0-15,-3-2 0 16,0-3 0-16</inkml:trace>
  <inkml:trace contextRef="#ctx0" brushRef="#br0" timeOffset="9141.96">14877 3688 5534 0,'0'1'10'15,"2"-1"8"1,-1 5 12-16,4 1 19 16,2-4 36-16,0 3 36 15,9-1 25 1,2-2 15-16,4-2 15 0,-1 0 9 16,0-2 8-1,2-7-7-15,-5 1-8 16,-5-4-12-16,-2-3-20 15,-6-4-24-15,-4 5-22 0,-1 1-10 16,-6 3-13 0,-3 3-15-16,-7 4-13 0,-4 3-1 15,-12 8 4 1,1 4-5-16,0 5-13 0,4 5-18 16,6 3 3-1,8 3-15 1,4-1 1-16,6 0 7 0,3 1-2 15,5-2-2 1,5-5-9-16,7-4-29 0,7-3-154 16,13-5-102-1,10-6-201-15,3-4-943 0,-4-8 0 16,-4-7 0 0,-8-5 0-16</inkml:trace>
  <inkml:trace contextRef="#ctx0" brushRef="#br0" timeOffset="9504.34">15214 3646 5483 0,'0'-6'78'16,"0"0"12"-16,0-1 6 15,0 1 0-15,0 4 6 16,2 4 13-16,4 2 12 16,0 9 4-16,7 4 6 15,2 8-54-15,3 5-10 16,-5 4-7-1,-2-1-3-15,-3-1 7 0,-5-6 8 16,-1-2 19 0,-2-10 48-16,0-5 0 15,0-5-5-15,0-5-5 16,0-6-9-16,0-7-6 16,0-8-2-1,1-9-7-15,5-13-14 16,4-6-34-16,7-2-57 0,6 4-6 15,5 4 0-15,-1 12 0 16,2 8 0 0,-6 11-89-16,-8 7-191 0,-2 6-230 15,-9 3-952 1,-11 5 0-16,-3 0 0 16,-5 0 0-16</inkml:trace>
  <inkml:trace contextRef="#ctx0" brushRef="#br0" timeOffset="11175.8">15944 3507 6073 0,'0'-5'155'16,"0"1"20"-16,0 1 0 0,0 1-12 15,0 0 7 1,0 5 2-16,0 5 4 0,0 6 5 15,0 10 7 1,0 5-103-16,0 11-36 16,3 1-16-16,0 1 2 15,3 1 17 1,0-1-7-16,2-6 0 0,-2-4-3 16,-3-10-5-1,-2-4-3-15,1-5-6 0,-1-9-9 16,-1-2-4-1,0-4-3-15,0-5-4 0,0-7 0 16,0-8-3 0,-1-10 0-16,-1-10 1 0,1-4-6 15,1-4 0 1,0 1 0-16,0 5 0 0,0 5 0 16,4 2 0-1,4 8 0-15,7 7 0 16,3 4 0-16,9 5 0 15,5 5 0 1,-5 5 0-16,1 3 0 16,-2 5 0-16,-9 3 0 15,-4 7 0-15,-5 4 0 0,-5 7 0 16,-6 6 0 0,-10 1 0-16,-4 3 0 15,-7-1 0-15,-7-4 0 16,-2-2 0-16,2-6 0 15,1-2 0-15,1-5 0 16,8-1 0-16,4-1 0 16,10-3 0-16,4 0 0 15,3-3 0-15,7 0 0 16,5 0 0 0,12-4 0-16,7 3 0 0,8-4 0 15,6 0 0 1,-1-1 0-16,3 1 0 0,0 0 0 15,-2-2 0 1,1-1 0 0,-9 2 0-16,-10-1 0 0,-10-1 0 15,-7 3 0-15,-6-3-20 16,-4 1-105-16,0 1-126 16,0 2-217-1,0-3-997-15,0 1 0 0,4-2 0 16,3 0 0-1</inkml:trace>
  <inkml:trace contextRef="#ctx0" brushRef="#br0" timeOffset="11701.49">16695 3721 5608 0,'-7'-8'63'0,"-13"-3"14"15,0-2 13 1,-10-1-7-16,-1 6 12 0,-1 6-3 16,2 2 10-1,1 2-2-15,2 8 3 0,5 2-55 16,7 6-9 0,0 1-8-16,6 5-11 15,4-3 13-15,5-2-2 16,0 1-2-16,8-5 12 15,5-2 10-15,5-5 8 16,9-6 6-16,10 2-1 16,-4-6 1-16,1-2 4 15,0-4-4-15,-9-3-10 16,-4-6 11-16,-7-4-11 16,-7 2 21-1,1-1 2-15,-5 2 12 0,-3 5 6 16,0 5-4-1,0 4-9-15,0 1 1 0,0 3-2 16,0 3-5 0,0 3-9-16,-3 2-33 15,3 9-10-15,0 4-19 16,-4 1-6-16,4 3 0 16,4-2 0-16,-1-2-24 15,1 0-140 1,8-6-88-16,6-5-190 15,6-25-1019-15,-2 13 0 0,2-4 0 16,-3-7 0 0</inkml:trace>
  <inkml:trace contextRef="#ctx0" brushRef="#br0" timeOffset="12175.71">16850 3702 5350 0,'0'-10'97'15,"0"2"-5"1,0-3 3-16,0 3 3 0,3 6-3 15,4 6 2 1,1 5 2-16,3 7 2 0,0 5 5 16,-3 5-79-1,0 2-15-15,-6-3 19 16,-1 0 16-16,1-7 12 16,-4-5 18-16,2-2 45 15,-1-6 47-15,-4-3 19 16,2-2-2-16,-2-5-3 0,4-4 0 15,1-5-14 1,0-10-19 0,4-6-14-16,6-4-16 0,0-1-47 15,3 2-48 1,6 2-21-16,2 5-4 0,1 6 0 16,4 3 0-1,0 2 0-15,4 7 0 0,-2 4 0 16,-1 2 0-1,-3 8 0-15,-4 4 0 16,-10 7 0-16,0 10 0 16,-6 6 0-16,-4 4 0 0,0 0 0 15,4 0 0 1,-8-8 0-16,1-1-9 16,-3-10-89-16,12-10-265 15,33 0-1181-15,-52-5 0 16,0-4 0-16,7-7 0 15</inkml:trace>
  <inkml:trace contextRef="#ctx0" brushRef="#br0" timeOffset="12476.25">17336 3410 6042 0,'-1'-5'219'15,"-2"-1"16"-15,-2-1 0 16,4 3-2-16,1 0 2 16,0 8 0-16,-4 2 0 15,4 10 1-15,0 10-4 16,-3 9-200 0,3 9-17-16,0 4-15 15,0 3 0-15,0-1 3 16,0-5-21-16,-3-2-99 15,6-6-120-15,-3-6-144 16,7-24-1105-16,-1 8 0 16,8-12 0-1,2-6 0-15</inkml:trace>
  <inkml:trace contextRef="#ctx0" brushRef="#br0" timeOffset="12917.27">17555 3554 5446 0,'0'-6'122'16,"0"-1"20"0,0 2 5-16,0 1 24 15,-5 8 7-15,-4 10 7 16,-9 2 11-16,-7 9 7 16,-5 5 6-16,-1 0-100 15,4-1-17 1,8-7-19-16,8-5 0 0,7-7-3 15,2-5-48 1,2-4 72-16,6-1-19 0,8-3-3 16,-1 0 4-1,10 1 0-15,5-2-5 16,1 2-2-16,-2 0-10 16,1 0-19-16,-1 4 43 0,3 2-77 15,0 5 7 1,0 3-5-16,0 7-8 0,2 3 0 15,-5 3 0 1,1 0 0 0,-2-3 7-16,-5-1-5 0,-8-4-11 15,-4-6-38 1,-4-1-72-16,5-6-207 0,-10-3-200 16,-4 1-906-1,-7-5 0-15,1-4 0 16,-17-4 0-16</inkml:trace>
  <inkml:trace contextRef="#ctx0" brushRef="#br0" timeOffset="14794.69">12158 3902 5222 0,'-3'0'79'16,"-1"-2"21"-16,-3 0 39 15,-1-5 14 1,3-3 8-16,-1-5 2 0,-1-6 6 16,3-3-1-1,-4-5 7-15,2-3-56 16,-3-3-17-16,-2-1-3 15,-1-2 15-15,-3 3 3 16,2 3 1-16,2 5 14 16,-2 6 1-16,5 2 2 15,2 7-8-15,3 3 1 16,1 4-6 0,2 2-19-16,0 1-54 0,0 2-20 15,0 0-9 1,0 2-12-16,5 0-9 0,6 3-2 15,5 5-1 1,5 0 1-16,13 0-1 16,9-1 3-16,1-2 1 15,7 0 3-15,-1-1 0 16,-5-1-3-16,-6 1 1 16,-6 0-2-16,-7 0-6 15,-7 1-5-15,-8-1-21 16,-5 0-23-1,-3-4-3-15,1 4 3 0,-11-1 6 16,-2 2 3 0,-9 2-1-16,-5 5 2 0,-9 1 14 15,-7-2 5 1,2 5 19-16,0-3 19 0,1-2 9 16,0 0-1-1,3 1-10-15,-1-3-5 0,4 1 8 16,5-4-1-1,4-4-7-15,5 0 4 16,4-2 7-16,2-2 1 16,6 0-2-16,0-2-10 15,4-2 10-15,0 0 0 16,2-7-16-16,6-3 6 16,3-3-6-1,11-3-4-15,7-4-13 16,7-2 6-16,5-6-11 15,2 1 16-15,-1-2-4 16,-2 0-2-16,-3 3 15 16,-11 0-3-1,-2 4 6-15,-6 1 0 0,-9 7 14 16,0 1-5 0,-3 2 14-16,-5 5-5 0,1 3-1 15,-2 3 1 1,0 4-12-16,-6 0-5 0,0 3 8 15,-3 6-1 1,-5 5-14-16,-4 4 2 0,3 9-5 16,2-1-10-1,-1 8 5 1,1 2 4-16,2 6 6 0,-2 2 3 16,3 3-6-1,6 1 4-15,1-4 10 0,0-3-7 16,1-5 0-1,1-5 6-15,1-9-3 0,0-4 0 16,0-8 10 0,0-2 0-16,0-5 9 0,0 1-19 15,0-4-160 1,-2 0-118-16,1 0-166 0,-5-4-19 16,1 1-28-1,-2-5-758-15,1 2 0 0,-3-2 0 16,6 2 0-1</inkml:trace>
  <inkml:trace contextRef="#ctx0" brushRef="#br0" timeOffset="29002.62">13154 4417 5473 0,'0'-3'75'15,"0"-1"45"-15,0 1 35 16,0-1 33 0,0 0 10-16,0 3 10 0,0 1-4 15,0 0-3 1,0 0 2-16,-3 5-50 16,-4 5-14-16,0 9-38 15,-3 8-37-15,0 6-28 16,4 9-10-16,2-3-9 15,0 3 1-15,2 0 5 16,2-5-3 0,0-1-5-16,4-5-25 0,1-6-151 15,2 0-186 1,3-15-1076-16,4 3 0 16,-1-8 0-16,0-4 0 15</inkml:trace>
  <inkml:trace contextRef="#ctx0" brushRef="#br0" timeOffset="29344.74">13360 4441 5790 0,'0'-11'158'16,"0"-1"7"-16,0 1 14 0,-2 2 8 15,4 2-7 1,-2 7 4-16,0 4 0 16,0 8 9-16,3 5 3 15,1 12-98-15,-1 7-50 0,3 9-4 16,5 1-14 0,-2 2-6-1,-2 2 6-15,0-3-4 0,0-3-20 16,-6-2-114-1,-1-5-95-15,0-4-182 0,-8-5-1020 16,-6-6 0 0,-6-8 0-16,-1-7 0 0</inkml:trace>
  <inkml:trace contextRef="#ctx0" brushRef="#br0" timeOffset="29568.27">13060 4773 5287 0,'3'-7'12'0,"11"2"4"16,2-6 7 0,14-3 4-16,10 3 2 0,15 0 3 15,10 0-4 1,10-2-50-16,2 5-151 15,-3-2-878-15,-7 1 0 16,-11 1 0-16,-9 1 0 0</inkml:trace>
  <inkml:trace contextRef="#ctx0" brushRef="#br0" timeOffset="30069.59">13816 4592 5641 0,'-11'-4'50'0,"-1"0"3"15,-9-2 16-15,-3 1 14 16,1 4 4 0,-2 1 10-16,-4 7 4 15,4 0 14-15,1 6 3 16,4 4-32-16,4 3-12 16,5 3 4-16,5-3-8 15,2 2-13-15,4-6 0 16,0 3 0-1,7-5 9-15,0-5 1 16,9-3 5-16,8-5-4 16,6 0 2-16,1-3-1 0,4-6-7 15,-3-1 3 1,-5-5-5-16,-3-1-3 0,-8-1-8 16,-4-1-2-1,-6 3 16-15,1 1 4 16,-7 5-2-16,0 1-7 15,0 3 1-15,0 2-6 16,0 2 1-16,0 0-5 16,1 3-7-1,1 3-11-15,2 4-26 0,3 3-5 16,3 3 0 0,3 7 0-16,5-4 0 0,3-1-21 15,5-3-133 1,2-1-115-16,5-5-181 0,3-24-1009 15,5 12 0 1,-4-2 0-16,0-3 0 0</inkml:trace>
  <inkml:trace contextRef="#ctx0" brushRef="#br0" timeOffset="30389.34">14239 4592 5260 0,'0'-8'108'16,"-5"-2"29"-1,1-1 31-15,-5-1 8 0,-6 5 5 16,-4 7 6 0,0-3-4-16,-3 7 6 0,-5 6-4 15,5 2-65 1,0 7-39-16,2 6-26 0,7 4-29 16,5 0-9-1,1-1-3-15,4 0-4 0,4-3 13 16,5-6-7-1,1-2 13-15,9-3-2 16,8-5-6-16,10-7-82 16,10 1-86-16,7-6-86 15,3-5-103-15,-4-16-951 16,-5 6 0-16,-9-4 0 16,-12-8 0-1</inkml:trace>
  <inkml:trace contextRef="#ctx0" brushRef="#br0" timeOffset="30639.89">14445 4520 4802 0,'0'-17'132'0,"0"-2"59"16,0-1 50-16,-2 1 41 15,2 6 2-15,-1 9-4 16,1 2 0 0,-2 2 6-16,2 4 0 0,-3 7-86 15,3 7-30-15,0 7-62 16,0 8-44-16,0 5-40 15,3 1 0 1,-1 3 2-16,4-2-34 0,0-2-110 16,4-5-69-1,6-9-142-15,9-5-1078 16,-11-8 0-16,5-7 0 16,1-8 0-16</inkml:trace>
  <inkml:trace contextRef="#ctx0" brushRef="#br0" timeOffset="30954.76">14594 4611 5587 0,'-3'-2'83'0,"0"-4"2"15,-4 0 3 1,1 1-2-16,-4 3 1 0,0 4 6 16,-4 3 3-1,5 5 0-15,-3-1 0 0,3 9-55 16,3 1-23-1,2 0-3-15,1-1 1 0,1 1 2 16,2-2 3 0,2-2 4-1,1-2 12-15,3-2 48 0,7-1 40 16,5-5 8 0,6-1 5-16,5-3 4 0,2-1-2 15,3 0-5 1,-4 0-96-16,-2-1-136 15,2 1-212-15,-4 0-1114 16,-5-6 0-16,0-1 0 0,-5-3 0 16</inkml:trace>
  <inkml:trace contextRef="#ctx0" brushRef="#br0" timeOffset="31434.69">14906 4669 5653 0,'0'1'6'0,"0"4"7"15,0-1 15 1,3 1 18-16,6-3 24 16,6 2 16-16,6-3-1 15,0 0 12-15,1-1 22 16,2 0 26-16,-5-1 1 15,0-4 1-15,-4 3-7 16,2-7-5-16,-7-1-11 16,-2-1-3-16,-5 2 18 15,-3 2-7 1,0 3-18-16,-3-2-31 0,-9 4-12 16,0 2-3-1,-9 0-10-15,-6 4-7 16,0 4-20-16,5 4-11 15,3 4-21-15,-1 4-10 16,10-2-12-16,7 3 8 16,0 0 1-16,3-2 4 15,9-4 4-15,3 1-4 16,7-3 8 0,8-5-35-16,7-4-148 0,3-4-150 15,1-2-110 1,-7-7-921-16,-2-5 0 15,-6-6 0-15,-7-2 0 16</inkml:trace>
  <inkml:trace contextRef="#ctx0" brushRef="#br0" timeOffset="31789.95">15244 4620 5713 0,'0'-4'148'15,"0"-1"17"-15,0 3-3 16,0-3-1-16,2 4-4 15,2 2 2-15,7 4 3 0,4 5 0 16,-1 7 7 0,5 6-113-16,-4 4-26 0,-6 1-15 15,-3-2 6 1,-3-5 14-16,-1 0 16 0,-2-7 15 16,0-5 32-1,0-4-1-15,0-4-6 0,0-2-5 16,-3-5-5-1,0-8-1-15,3-7-4 16,-2-7-12-16,5-6-12 16,5 0-18-1,3 1-34-15,5 4 0 0,5 10-62 16,1 7-174 0,3 4-244-16,-1 3-1002 15,-3 4 0-15,-1 2 0 16,3-1 0-16</inkml:trace>
  <inkml:trace contextRef="#ctx0" brushRef="#br0" timeOffset="32096.35">16045 4478 6204 0,'0'-8'132'0,"0"4"-6"15,2 2-7 1,1-1 15-16,1 12 5 16,2 9 6-16,1 5 0 15,0 10 2-15,-1 9 7 16,0 2-135-16,-2 1-27 15,4-6-125-15,-2-3-118 16,1-10-1163 0,1-8 0-16,1-9 0 0,-2-8 0 15</inkml:trace>
  <inkml:trace contextRef="#ctx0" brushRef="#br0" timeOffset="32320.04">16159 4460 5978 0,'0'-7'102'15,"2"-5"7"-15,4 1 5 0,5-2-3 16,10 5 9 0,7 4-6-16,8 2-2 0,2 0-68 15,-2 4-78 1,-3 5-283-16,-12 6-973 0,-7 2 0 15,-11 4 0 1,-12 2 0-16</inkml:trace>
  <inkml:trace contextRef="#ctx0" brushRef="#br0" timeOffset="32527.74">16071 4734 5431 0,'0'2'79'15,"0"-2"47"-15,0 3 36 0,3-3 10 16,13 1-3 0,15-5-3-16,12 0-65 0,12 0-66 15,4-5-1323 1,4 4 2117-16,-20 0-2117 0,-15 5 0 16,-12-2 0-1</inkml:trace>
  <inkml:trace contextRef="#ctx0" brushRef="#br0" timeOffset="32725.46">16221 4829 5174 0,'-5'7'81'0,"-3"-1"40"16,2 0 51 0,1 1 51-16,5-3 34 0,9-4 31 15,12-2 0 1,11-2 4-16,12-2-6 15,17-2-102-15,13-3-177 16,4-6-180-16,-1-10-1267 16,-3 10 0-16,-6 4 0 15</inkml:trace>
  <inkml:trace contextRef="#ctx0" brushRef="#br0" timeOffset="33205.67">16968 4647 5566 0,'0'-9'108'0,"-6"1"60"16,-3-3 17 0,-5 1 8-16,-4 0 0 15,-5 8 4-15,-5 0 0 16,-1 5 0-16,-2 3 5 16,-3 5-62-16,7 4-46 15,2 5-63-15,4 5-16 16,6-2-8-1,9 2 6-15,2-2 1 0,4-4 1 16,7-4 12 0,3-4 5-16,10-4 10 0,7-4 3 15,4-4 6 1,4-5-1-16,0-3-4 0,-5-7-4 16,-6-3-8-1,-3-8-9-15,-8-1-12 0,-6 5-8 16,-4 1-7-1,-2 6-5 1,-1 5-17-16,-1 7-4 0,1 1 5 16,-2 3-2-1,-1 3 2-15,-2 4 10 0,2 3 0 16,3 5 2 0,0 4-3-16,0 1 10 0,3-1 11 15,4 0-44 1,5-1-137-16,9-14-178 15,3 3-1088-15,1-5 0 16,5-4 0-16,0-5 0 16</inkml:trace>
  <inkml:trace contextRef="#ctx0" brushRef="#br0" timeOffset="33557.43">17188 4595 5984 0,'0'-3'76'15,"0"1"4"-15,0-2-3 0,1 3 9 16,4 1 8 0,3 6 4-16,8 6 13 0,0 4 0 15,-1 6 14 1,0 6-73-16,-6 0 1 0,-6 1 7 16,-3-2 20-1,0-8 15-15,0-2 28 16,0-6 7-16,-1-6-12 15,-4-3-1-15,-4-4-13 16,0-6-5-16,2-5 1 16,1-10-13-16,4-2-15 15,2-10-25-15,3-5-35 16,2 2-12 0,2 1 0-16,2 6-19 15,3 10-190-15,-3 3-182 16,6 11-1123-16,0 3 0 15,0-2 0-15,1 4 0 16</inkml:trace>
  <inkml:trace contextRef="#ctx0" brushRef="#br0" timeOffset="33867.06">17569 4395 6225 0,'0'-2'152'0,"0"0"-7"15,0 2 6-15,0-3 8 16,4 8 10-16,-1 7 5 16,7 4 6-16,3 10 12 15,3 7 5-15,-1 4-143 16,2 1 1-1,-5 2 3-15,-4-1-24 0,-1-4-150 16,-7-3-141 0,3-3-236-16,-3-5-922 0,-6-13 0 15,2-4 0 1,-4-8 0-16</inkml:trace>
  <inkml:trace contextRef="#ctx0" brushRef="#br0" timeOffset="34570.87">17419 4611 6083 0,'0'-2'66'16,"0"2"14"0,0 0 21-16,3-2 5 15,6 0-2-15,12 1 6 16,9 1 3-16,10-1 5 0,11-1-4 15,-1-1-59 1,1-1-7-16,1-2-24 0,-5 2-24 16,-8-4-12-1,-1 2 6-15,-8-3-4 16,-10 3-3-16,-3-1 7 16,-7 0 35-16,-4 1 35 15,-6 1 35-15,1 1 14 16,-1 0 3-1,0 1 6-15,0 1-3 16,0 2-3-16,0 0 1 16,0 2-12-16,0 3-31 15,0 5-36-15,0 7-34 16,0 2-4-16,0 6 0 16,-1 0 0-16,1 3 0 15,-3-3 0-15,3-6 0 16,-3-2 0-16,3-6 0 15,0-3 0-15,0-7 0 16,0 0 0 0,0-5 0-16,0-6 0 0,3-3 0 15,3-6 0 1,5-6 0-16,2-2 0 16,2 2 0-16,1 2 0 15,-1 0 0 1,-1 10 0-16,1 1 0 0,2 6 0 15,2 4 0-15,-1 0 0 16,5 6 0-16,1 2 0 16,-2 9 0-1,-4 4 0-15,5 8 0 0,-4 2 0 16,1 2 0 0,-3-2 0-16,-4 0 0 0,-7-4-106 15,-3-4-171 1,-3-7-219-16,-9-4-966 15,-13-6 0-15,3-8 0 16,-9-9 0-16</inkml:trace>
  <inkml:trace contextRef="#ctx0" brushRef="#br0" timeOffset="37167.87">17900 4263 5123 0,'0'-3'52'16,"-2"2"29"0,0-1 17-16,1-2 33 0,1 3 34 15,-3 0 21 1,3 1 9-16,0-2 8 0,-3 2-57 16,1-1 38-1,2 1 16-15,0-2-37 16,-3 4-16-16,3-1-37 15,0 3-31-15,-3 7-19 0,-2 4-6 16,2 7-1 0,-1 1 57-16,1 2-83 0,2 2-22 15,-1 0 9 1,2 0 6-16,0 0 5 0,0 0 0 16,2-4-2-1,-2-2-3-15,0-1-5 16,0-8 1-16,0 1 5 15,0-4-9 1,0-5 5-16,0 0 0 0,0-3-1 16,0 0-2-1,0-1-3-15,0 0-21 16,0 0-102-16,0 0-81 16,1 0-81-16,4 0-163 15,-2 0-925-15,-1 0 0 16,2-1 0-16,-3 0 0 15</inkml:trace>
  <inkml:trace contextRef="#ctx0" brushRef="#br0" timeOffset="51605.73">13512 5297 5128 0,'0'1'12'16,"0"2"4"-16,0 0 7 15,0 4 12-15,0 0 15 16,0 4 18-16,0 3 10 16,0 4 10-16,0 5 7 15,0 0 4 1,0 9 5-16,0 1 10 0,0 4-4 16,0 3-8-1,0 0-6-15,0-1-10 16,3-3 0-16,-3-3-1 15,3-7-6-15,3-5-49 16,2-4-98-16,3-4-192 16,0-8-991-16,5 0 0 15,-3-9 0-15,-1-10 0 16</inkml:trace>
  <inkml:trace contextRef="#ctx0" brushRef="#br0" timeOffset="52288.3">13771 5581 4858 0,'0'4'54'16,"0"0"13"-16,0 4 6 0,0-2 11 15,1 0 21 1,4-2 19-16,5-3 27 15,4 1 31-15,7-4 15 16,3 1-30 0,-1-2-17-16,2-1-4 15,-2-5 4-15,-7-3 3 16,1-1-3-16,-8 0-7 0,-3-1-3 16,-3 3-12-1,-2 0-5-15,-1 1 10 0,0 0-2 16,0 5-6-1,-5 0-12-15,-3 3-13 0,-4 0-18 16,-6 2-12 0,-5 2-25-16,2 4-18 15,-2 3-10-15,0 5-14 16,3 4-3-16,-1 5 0 0,6 2 0 16,6 2 0-1,3-4-1-15,6 1 1 16,0 0-4-16,3-3 4 15,3-3 0 1,9-1 0-16,3-4 0 16,11-5 0-16,1 0 0 15,7-7 0-15,7 1-37 0,-7-4-186 16,8-2-172 0,-4-6-97-16,-5-2-915 15,-4-6 0-15,-5-5 0 16,-8-2 0-16</inkml:trace>
  <inkml:trace contextRef="#ctx0" brushRef="#br0" timeOffset="52810.93">14214 5560 4458 0,'0'3'57'0,"4"1"54"16,2 1 19-16,4-3 11 16,4 2 15-16,2-4 6 15,5 0 3 1,5-3 4-16,-2 1 2 0,0-4-24 16,-3-1-18-1,-5-3-50-15,-3-1-15 0,-9 0 3 16,-2-1-15-1,-1 0-7-15,-5 1 5 16,-2 3-3-16,-8 1-5 16,-4 3 0-16,-7 3-16 15,-2 0-5-15,-4 3-2 16,1 5-19 0,5 3-2-16,7 3-4 0,3 5-11 15,7-2 0 1,7 5 0-16,1 0 2 15,3 2 9-15,6-3 6 16,6 2 6-16,3-1 20 16,11-3 10-16,4-3 10 15,1-3 6-15,7-6 3 16,-2-4-40-16,2-4-103 16,-1-5-176-16,-7-4-48 0,-4-4-896 15,-9-9 0 1,-6-4 0-16,-4 1 0 0</inkml:trace>
  <inkml:trace contextRef="#ctx0" brushRef="#br0" timeOffset="53195">14616 5243 5554 0,'0'-5'128'0,"-4"-4"75"16,3 3 26-16,-2-3 6 16,3 4-8-16,-2 5-2 15,1-2 5-15,-1 5-2 16,1 4 10-16,-2 5-89 16,1 7-32-16,0 5-73 15,2 5-19-15,0 2 0 16,0 4 4-1,0 0 7-15,0 2-5 16,2 2 4-16,0-1-10 16,1-4-6-16,1 0-6 15,2-5-1-15,-2-1-5 16,2-8-7-16,1-3 5 16,3-5-24-16,4-5-124 15,1-5-110 1,6-3-208-16,-3 0-977 0,-5-8 0 15,-6-3 0 1,-3-5 0-16</inkml:trace>
  <inkml:trace contextRef="#ctx0" brushRef="#br0" timeOffset="53429.43">14453 5523 5377 0,'-2'-3'99'16,"2"0"8"0,-1 0 9-16,5-2 3 0,13 2 9 15,8-3 1 1,13 1-3-16,9-4 5 0,7 1-52 16,0 2-166-1,30-2-393-15,-43 3-688 0,-8 0 0 16,-8 1 0-1,-9 1 0-15</inkml:trace>
  <inkml:trace contextRef="#ctx0" brushRef="#br0" timeOffset="54006.97">15169 5285 5024 0,'0'-7'119'15,"4"-1"-24"-15,-11 6 12 16,6-3 156-16,1 3 7 15,-10 2 6-15,-5 2 10 16,2-4-1-16,-9 11 15 16,-5 6-103-16,4 4-24 15,2 9 30-15,4 0-9 16,0 1-153-16,8 4-3 16,5-2-3-1,2 1-3-15,1 0-2 0,8-2-8 16,2-2 8-1,11-3 3-15,8-6-18 16,10-4-106-16,8-4-124 0,5-7-114 16,3-2-136-1,-4-6-928-15,-2-7 0 16,-5-3 0-16,-4-3 0 16</inkml:trace>
  <inkml:trace contextRef="#ctx0" brushRef="#br0" timeOffset="54410.92">15526 5435 5495 0,'-8'-4'56'15,"-1"-3"4"-15,-3 1 3 0,-5 2 1 16,3 3 0 0,-6 2 2-16,0 7 0 0,-1 2 3 15,5 5 1 1,1 2-32-1,6 7-6-15,2-2-6 0,7 2-2 16,0-5 9 0,4 2 3-16,2-3 3 15,6-5 8-15,6-5 2 16,7-4 3-16,4-2-6 0,1-5-9 16,2-4 8-1,-2-5-6-15,-5-4-8 0,-6-8-10 16,-5-2-4-1,-8-2-10-15,-3-3-9 0,-3 4 4 16,-6 0 1 0,-7 10 4-16,-2 1-13 0,-8 10-5 15,-1 3-47 1,1 4-39 0,-1 4-165-16,13 2-991 0,5 5 0 15,3-3 0 1,9 1 0-16</inkml:trace>
  <inkml:trace contextRef="#ctx0" brushRef="#br0" timeOffset="55018.72">16021 5381 5688 0,'-15'-8'104'0,"-9"-2"11"16,-6-1 7-16,-10 0 19 15,6 6 0 1,-5 3-1-16,3 2 1 16,3 2 0-16,6 7-1 15,3 2-74-15,10 5-29 16,5 1-13-16,3 1 6 15,5 3-14 1,2-2 8-16,5-2 6 0,6-3 10 16,6-4 17-16,5-5 12 15,8-1 4-15,5-8 6 16,0-3 3-16,-3-6-9 16,-1-6-6-1,-7-7-9-15,-5-5 3 0,-6-9-19 16,-10-3-13-1,-1-3-5-15,-1 4-45 16,-8 0 59-16,3 10-2 16,0 3-2-1,0 12-1-15,3 3 3 0,3 10-9 16,-6-3 7 0,3 7-3-16,-5 3-6 0,2 5 39 15,-3 6-64 1,5 7 0-16,-1 5 0 15,1 7 0-15,1-1 0 16,1 4 0-16,1-1 0 0,2 2 0 16,7-4 0-1,7-3-123-15,-3-1-91 0,-2-5-183 16,5-25-1094 0,-2 13 0-16,-10-12 0 0,12-5 0 15</inkml:trace>
  <inkml:trace contextRef="#ctx0" brushRef="#br0" timeOffset="55552.36">16161 5332 5098 0,'1'2'55'0,"1"3"34"16,2 1 48-1,3 1 50-15,7-2 67 0,5-1 32 16,3-2 26 0,4-2 0-16,2-2 0 15,1-3-26-15,-5-4-29 16,-1-4-35-16,-2-4-47 16,-11-3-49-16,-2-1-69 15,-4 2-31 1,-2 1-26-16,-5 2 0 0,-2 6 0 15,-5 3 0 1,-7 4 0-16,-7 3 0 16,-5 7 0-16,-1 5 0 15,-1 4 0-15,8 3 0 16,6 6 0-16,7 2 0 16,7-2 0-16,2 2 0 15,5 1 0-15,6-1 0 16,6-1 0-16,5-1 0 15,7-4 0 1,4-3 0-16,2-6 0 0,3-2 0 16,0-7 0-1,4-3 0-15,-4-2 0 16,-3-2 0-16,-4-3-103 16,-5 2-200-1,-13-5-174-15,-5-2-984 16,-4-1 0-16,0 2 0 15,-6 0 0-15</inkml:trace>
  <inkml:trace contextRef="#ctx0" brushRef="#br0" timeOffset="55754.73">16593 5468 6989 0,'0'4'134'16,"0"-4"-1"-1,0 0 1-15,0 1-1 0,0-1-59 16,0 0-243 0,-3 0-174-1,-7 0-30-15,-3 0-969 0,-9-1 0 16,-2-7 0 0,-8 0 0-16</inkml:trace>
  <inkml:trace contextRef="#ctx0" brushRef="#br0" timeOffset="89248.41">18085 2425 4316 0,'0'-6'60'15,"0"1"18"-15,0-2 17 16,0-4 11-16,1 5 14 16,-1-1 6-1,2-1 3-15,-1 2 3 16,2 0 6-16,-3 1-29 16,4 1-22-16,3 0-19 15,2-2-15-15,7 2-10 16,4 0-15-16,5 0-4 15,6 1-3-15,0 0-2 16,2 2-3 0,-1-1-7-16,1 2-2 0,-3 2-1 15,-1 3 0 1,-4 3-3-16,-2 4 1 0,-6 3-1 16,-6 6 0-1,0 2-1-15,-5 1-1 0,-4 4 3 16,-1 0-1-1,1 4 0-15,-2-1 3 16,-2 0-3-16,-1 5 2 16,-2-3-3-16,1 6 1 0,-2-3-1 15,0 6-3 1,2-3 7 0,1 4-2-16,-1-3 2 0,4-4-2 15,-3-1 3 1,6-8 2-16,1 0 1 15,6-5 2-15,0-2 2 16,10-5 4-16,4-1-6 16,8-5 0-16,2-2 1 15,1-3 1-15,-4-1-4 0,-4-1 1 16,-7-2-1 0,-6 0-3-16,-7 0-6 0,-5-2-1 15,-1 2-2 1,-4 2-1-16,-3-1 1 15,-6 3-3-15,2 3 1 16,-8 1-1-16,3 4-2 16,-3 1 1-16,5 4 2 15,3 4 0 1,0 1 0-16,3 2-1 0,4 1 0 16,0-2 0-1,3 4-1-15,-3-2-1 16,3 3 3-16,0 1 0 15,3-1 3-15,-3 5-3 16,0-4 1-16,3-1 1 16,-3 1 2-16,5-3 2 15,1-1 1 1,-3-2 0-16,3-1 3 0,-3 0 0 16,-2-1 1-1,-1-3 7-15,0 3 3 16,0 0 8-16,-3-1 10 15,-5 1 17-15,-3 0 21 16,-3-2 22-16,-8 1 27 16,-2-1 23-16,-5 1 8 15,-4-4 3-15,-3 0 10 16,1-4-1-16,-1-1-4 16,2-2-10-16,2-1-19 15,8-2-25 1,0-4-22-16,4 1-26 0,9-2-15 15,0 1-28 1,5-2-135-16,0 0-90 0,6 0-184 16,0-2-93-1,0-2-858-15,3-4 0 0,-3-3 0 16,3-5 0 0</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dev"/>
          <inkml:channel name="T" type="integer" max="2.14748E9" units="dev"/>
        </inkml:traceFormat>
        <inkml:channelProperties>
          <inkml:channelProperty channel="X" name="resolution" value="1531.16821" units="1/cm"/>
          <inkml:channelProperty channel="Y" name="resolution" value="2391.75171" units="1/cm"/>
          <inkml:channelProperty channel="F" name="resolution" value="0" units="1/dev"/>
          <inkml:channelProperty channel="T" name="resolution" value="1" units="1/dev"/>
        </inkml:channelProperties>
      </inkml:inkSource>
      <inkml:timestamp xml:id="ts0" timeString="2022-10-17T14:50:01.273"/>
    </inkml:context>
    <inkml:brush xml:id="br0">
      <inkml:brushProperty name="width" value="0.05292" units="cm"/>
      <inkml:brushProperty name="height" value="0.05292" units="cm"/>
      <inkml:brushProperty name="color" value="#FF0000"/>
    </inkml:brush>
  </inkml:definitions>
  <inkml:trace contextRef="#ctx0" brushRef="#br0">6478 4426 4898 0,'0'-6'98'0,"0"-1"26"16,0 1 62-16,0-6 74 15,0 8 56-15,0-2 21 0,0 3 0 16,0-1 0-1,0 4 0-15,0-2-78 0,0 2-20 16,0 0-27 0,0 0-60-16,0 0-75 15,0 0-55-15,0 0-22 16,0 2 0-16,0 2 0 16,0 7 0-16,0 6 0 15,0 8 0-15,2 6 0 16,2 4 0-1,0 0 0-15,4 5 0 16,0-1 0-16,1-3 0 16,-2-1 0-16,1-4 0 15,-2-1 0-15,-2-5-24 16,1-3-143-16,-1 5-82 16,-4-12-127-16,3 0-1099 15,-3-5 0 1,-3-6 0-16</inkml:trace>
  <inkml:trace contextRef="#ctx0" brushRef="#br0" timeOffset="400.05">6403 4528 4998 0,'0'-17'96'16,"-5"-6"19"0,3 4 64-16,1-11 14 0,6 8 7 15,1 4 5 1,13 3 3-16,7-8 5 0,7 8-4 16,8 3-63-1,-1 2-30-15,0 4-15 0,0 5-72 16,-5 4-5-1,-2 9 0-15,-5 1 4 0,-5 9 0 16,-11 6-7 0,-4 1 16-16,-5 4-10 0,-9-1 8 15,-8 3-1 1,-7-2 4 0,-6-4-45-16,-6 0-102 0,1-3-56 15,7-6-96 1,5-2-1091-16,8-7 0 0,9-9 0 15,1-2 0 1</inkml:trace>
  <inkml:trace contextRef="#ctx0" brushRef="#br0" timeOffset="743.02">6824 4611 4819 0,'4'0'67'16,"3"0"32"0,3 4 22-16,7 3 29 0,-2 5 43 15,3 2 28 1,-3 4 13-16,1 2 21 16,-6-2 4-16,-3-2-15 15,-3 0-30-15,-2-4-18 16,-2-3-3-16,0-5-3 15,-2 1-43-15,1-4-28 16,-3-1-12-16,-2-2-23 16,-1-9-10-16,1-4-31 15,5-7-44-15,2-4-61 16,9 0-120-16,12 1-81 16,8 4-93-1,0 3-1077-15,13 5 0 0,-4 4 0 16</inkml:trace>
  <inkml:trace contextRef="#ctx0" brushRef="#br0" timeOffset="1148.13">7318 4567 5098 0,'-3'0'83'16,"-3"0"21"-16,-5 0 22 0,-4 5 35 15,-1 2 11 1,-2 2 14-16,2 7 12 0,6-1 6 16,0 6 2-1,8 0-57-15,2 2-8 0,0-4-17 16,2 1-18 0,8-4-23-16,-1-2-14 0,8-6-20 15,4-3-12 1,6-2-7-1,0-5-14-15,0-4-15 0,-4-5-20 16,-2-5-10 0,-8-7-11-16,-5-2-7 0,-4-2 9 15,-2 2 12 1,-7 2 0-16,-3 10 0 16,-3 0 7-16,-5 7-11 15,-1 3-74-15,0 1-61 16,5 6-134-16,9-4-996 15,0 6 0-15,9-4 0 16</inkml:trace>
  <inkml:trace contextRef="#ctx0" brushRef="#br0" timeOffset="1478.94">7716 4516 5341 0,'0'-6'131'0,"0"1"51"16,-4-1 27-16,-2 2 18 15,0 3 6-15,-6 4 18 16,-6 9 15-16,-1 5 5 16,2 5 5-16,-1 9-88 15,6 1-45 1,4 4-46-16,3-4-26 0,3-2-17 15,4-3-2-15,5-2-25 16,3-4-6-16,10-5-5 16,13-4-14-1,12-5-121-15,11-7-161 16,12 0-1251-16,-10-7 0 16,-5-6 0-16,-11-2 0 15</inkml:trace>
  <inkml:trace contextRef="#ctx0" brushRef="#br0" timeOffset="1918.23">7989 4659 4630 0,'4'2'103'0,"1"6"14"16,6-1 13-16,1 1 6 15,9-6 5-15,0 3 3 0,4-4 2 16,0-1 1 0,2-1 1-1,-3-4-89-15,-3 1-16 0,-6-6-14 16,-5-3-18 0,-5-1-5-16,-5 1-6 0,0 0-5 15,-10 1 3 1,-1 3 1-16,-4 2-1 0,-6 4 2 15,-2 1 1 1,1 6 0-16,-3 1 7 0,4 4 0 16,2 2 5-1,4 8 2-15,6 0 0 16,3 0-4-16,3-1 0 16,4 3 5-16,10-3 1 15,4 0-40-15,7 0-88 16,10-4-154-1,9-2-874-15,7-5 0 0,-1-2 0 16,4-5 0 0</inkml:trace>
  <inkml:trace contextRef="#ctx0" brushRef="#br0" timeOffset="2727.1">8597 4638 5178 0,'-13'-6'98'16,"-5"-3"23"-16,-5 1 47 16,-3 0 17-16,2 5 11 15,-1 2 0 1,1 3 5-16,1 4 4 0,5 2 3 16,-1 7-58-1,5 4-21-15,8 1-18 16,2-1-33-16,1 0-13 15,6 0-3-15,4-3 1 16,7-5 1-16,5-7-3 16,8 0 2-1,8-4-38-15,2-8-13 0,0-2-25 16,2-7-23 0,-9-6-12-16,-6-5-7 15,-9-6-4-15,-6 0 1 16,-6-3 18-16,-1 4 25 0,-2 3 55 15,0 8 29 1,0 6 22-16,0 4 8 0,0 8 8 16,0 0-1-1,-2 4 4-15,-1 6-9 16,0 5-17 0,0 4-33-16,0 7-33 15,3 6-18-15,0 2 0 0,0-3 0 16,6 0 0-1,3-1 0-15,6-4 0 0,2-3 0 16,4-7 0 0,-3-1 0-16,6-9 0 0,-3 1 0 15,-2-3 0 1,3-9 0-16,-6-1 0 0,-2-6 0 16,-1-2 0-1,-10-3 0-15,0 3 0 16,-1 3 0-16,-2 3 0 15,-2 3 0-15,4 7 0 16,-2-2 0-16,0 4 0 16,0 4 0-1,0 2 0-15,1 5 0 16,2 3 0-16,2 3 0 16,2 1 0-16,7-2 0 15,-2-3 0-15,3-2 0 16,3-3 0-16,2-5 0 15,0-1 0-15,2-4 0 16,-3-7 0-16,-5 1-2 16,-1-7-157-16,-5-4-96 15,-3-5-98-15,-7 1-1131 16,4-1 0 0,-2 2 0-16,0 1 0 0</inkml:trace>
  <inkml:trace contextRef="#ctx0" brushRef="#br0" timeOffset="3057.46">9141 4491 4047 0,'3'3'116'0,"4"4"43"0,2 2 30 16,5 4 36-1,1 0 62-15,1 4 25 0,-2-3 11 16,2 3 13-1,-3-2 4-15,-3-3-67 0,-4-1-29 16,-3-3-29 0,-1-2 10-16,-2-4-28 0,0 0-61 15,0-2-26 1,0-4-11-16,0-2-13 16,0-5-4-16,1-10-12 15,1-5-7-15,4-6-15 0,0 1-72 31,7 0-157-31,2 4-83 16,9 6-228-16,-4 8-952 16,-3 5 0-16,-1 4 0 15,-4 2 0-15</inkml:trace>
  <inkml:trace contextRef="#ctx0" brushRef="#br0" timeOffset="3452.03">9448 4519 4406 0,'4'4'106'0,"-1"1"47"16,-1 1 36-16,7-5 63 16,-2 0 24-16,4-3 16 15,3-4 10-15,2-3 4 16,-2-5 2-16,2-6-72 16,-10-1-25-1,2-2-50-15,-7 2-23 16,1 4-49-16,-2 3-24 15,0 7-16-15,-6 3-14 16,-3 6-4-16,-6 4 1 16,-4 11-9-16,-3 6 1 15,5 8 0 1,4 3-10-16,7 3-4 0,3-2 2 16,4-1 8-1,4-9 22-15,5-3 7 0,5-7-3 16,9-5 2-1,11-7-2-15,10-6 2 0,5-5-207 16,5-5-226 0,-5-1-1114-16,-9-5 0 0,-21-4 0 15,-10 0 0 1</inkml:trace>
  <inkml:trace contextRef="#ctx0" brushRef="#br0" timeOffset="4284.1">10585 4418 4616 0,'-20'0'83'15,"-9"5"19"1,-6 2 22-16,-4 4 8 16,9 5 13-16,8 5 10 0,4 0 36 15,8 4 38-15,7-1 18 16,3 2-53 0,7-2-6-16,0-3-15 0,8 0-7 15,6-6-4 1,7-4-5-16,3-5-11 15,5-3-33-15,2-6-31 16,-5-6-21-16,-2-3-5 16,-4-5-3-16,-7-8-5 15,-5-6-8-15,-7-3-1 16,-5-1-6-16,-3-1 5 16,-6 7-5-1,-7 5-1-15,-1 9-59 0,-5 5-141 16,0 6-87-1,17 4-402-15,-5 0-689 0,5 0 0 16,10 0 0 0,8 0 0-16</inkml:trace>
  <inkml:trace contextRef="#ctx0" brushRef="#br0" timeOffset="4647.1">10870 4413 4494 0,'5'4'88'0,"4"0"42"15,1 5 32-15,5 3 41 0,-1 3 56 16,1 1 25 0,-3 3 10-16,-6 2 8 0,-3 0 11 15,0-2-34 1,-3-3-13-16,0-1-22 15,0-8-31 1,-3-1-41-16,3-4-55 16,-3 0-26-16,-7-4-10 0,5-3-8 15,-1-5-11 1,3-8-20-16,1-4-20 0,5-7-22 16,5-1 0-1,7 4-48-15,2 2-159 0,10 7-94 16,3 2-1226-1,0 3 0-15,1 3 0 16</inkml:trace>
  <inkml:trace contextRef="#ctx0" brushRef="#br0" timeOffset="4849.53">11251 4428 4662 0,'0'10'111'16,"0"5"26"-16,0 2 8 15,0 5 9 1,0-1 5-16,0 0 7 0,0-7 12 16,0-1-40-1,0 0-72-15,0-3-286 16,0-25-919-16,0 15 0 16,0-4 0-16,0-4 0 15</inkml:trace>
  <inkml:trace contextRef="#ctx0" brushRef="#br0" timeOffset="6012.25">11348 4473 4422 0,'7'7'110'16,"2"-1"36"-1,2 2 22-15,6-3 12 0,3-1 9 16,0-4 6-1,4-6 6-15,3-2-2 0,-3-3 6 16,-4-6-88 0,-3-2-25-16,-4-3-34 0,-7 5-15 15,-2-2 10 1,-1 2-8-16,-3 3 0 16,-3 4-2-1,-7 5 2-15,-3 2-5 16,-3 3 6-16,-2 4 2 0,0 8-2 15,4 0-4 1,2 5-21-16,5 6 3 0,4 0 3 16,0 2 1-1,3 2-1-15,3-2 6 16,3 0-3-16,9-5 6 16,3-3 10-16,6-4 4 0,3-7 8 15,5-6-9 1,-2-2-14-16,0-8-18 15,0-3-16-15,-6-6-9 16,-6-6 3-16,-3-2 19 16,-7 5 17-16,-2 3 23 15,-6 2 21 1,0 7 3-16,0 4 4 0,0 2 16 16,0 3 16-1,0 2 1-15,0 5-5 16,0 4-24-16,0 5-26 15,0 1-33-15,0 0-27 16,3 0 0-16,3-2 0 16,3-2 0-16,3-4 0 15,4-3 0-15,6-5 0 16,0 0-58-16,0-5-51 16,5-5-48-16,-4-4 0 15,-3-1 12-15,-8 0 32 16,0 3 2-1,-9 4-12-15,-3 6-13 16,0 0 2-16,0 4 64 16,0 0 54-16,0 4 62 15,0 3 4-15,0 0-8 16,3 2-24 0,-3-3 8-16,3-2 37 0,2-1 45 15,5-5 24 1,0 0-4-16,8-5-3 0,1-5-15 15,-1-5-2 1,-2-7-5-16,-4-12-7 0,-3-3-12 16,-3-5-24-1,-4 3-32-15,-1 3-26 16,-1 5-2-16,0 10 0 16,0 11 0-16,0 1 0 0,0 6 0 15,0 3 0 1,0 0 0-1,0 7 0-15,-1 6 0 0,1 7 0 16,0 8 0 0,0 6 0-16,0 3 0 15,0 1 0-15,1 1 0 16,3-3 0-16,3-4-69 0,2-2-165 16,0-3-171-1,0-50-1091-15,-2 33 0 0,-5-5 0 16,1-8 0-1</inkml:trace>
  <inkml:trace contextRef="#ctx0" brushRef="#br0" timeOffset="6182.79">11945 4418 6006 0,'1'-2'76'0,"1"0"-7"15,7-2-5-15,13-1-70 16,18-2-287-16,3 0-890 0,6-4 0 16,-2 1 0-1,2 1 0-15</inkml:trace>
  <inkml:trace contextRef="#ctx0" brushRef="#br0" timeOffset="6566.86">12380 4435 4272 0,'0'1'32'16,"4"1"20"-16,3-2 11 16,4 0 10-16,2 0 2 15,4-6 2-15,2-2 0 16,-3-3-1-16,-2-1 1 15,-2-5-15-15,-6-1-5 16,-3 1-9 0,-2 3 19-16,-5 2-5 0,-4 2-2 15,-5 7-2 1,-7 2 3-16,-7 5 8 0,0 3 11 16,0 5 6-1,4 1 3-15,6 5 11 16,6 3-19-16,3 2 5 15,7-2-15-15,2 4-29 16,10-5-71-16,11-1-234 16,7 0-889-16,13-2 0 15,17-10 0-15,3-2 0 16</inkml:trace>
  <inkml:trace contextRef="#ctx0" brushRef="#br0" timeOffset="7079.2">12864 4399 5212 0,'-11'-10'38'15,"-5"1"20"-15,-9-4 29 0,-1 0 40 16,2 7 22 0,1 4 16-16,2 1 23 15,1 2 19-15,6 6 8 16,-1 0-13-1,6 6 16-15,4 2-7 0,4 4-28 16,1 2-36 0,1-2-20-16,2-2-15 0,5-1-27 15,8-4-26 1,7-6-7-16,3-3-22 16,4-5-17-16,0-5-18 15,-2-7-5-15,-4-5-7 16,-4-10-6-16,-6-10-15 15,-4-7-23-15,-3-6 4 16,-3 0 6-16,-3 0 36 16,-1 9 35-16,-3 11 18 15,0 9-4-15,1 8 3 16,-2 6 7-16,0 8 15 16,-2 1 31-16,3 11 1 15,-1 7-5 1,1 8-36-16,0 9-39 15,6 11-11-15,-3 3 8 16,0-1-1-16,3 2-59 16,-3-1-203-16,20-11-1320 15,-23 2 0-15,-1-13 0 16,-2-7 0 0</inkml:trace>
  <inkml:trace contextRef="#ctx0" brushRef="#br0" timeOffset="8284.33">8403 5645 5155 0,'0'-13'101'0,"-3"-2"31"16,3 1 51 0,-6-5 49-16,2 7 73 15,-7 3 6-15,-1 2 1 16,-3 4-1-16,-2 0 1 15,2 2-80-15,-3 1-22 16,-1 4-30-16,2 3-51 16,4 3-50-1,5 5-72-15,3 5-7 0,4-1 0 16,1 2 0 0,6 0 0-16,2-3 0 15,7-3 0-15,6-4 0 16,7-5 0-16,2-3 0 15,-1-6 0-15,-2-3 0 16,-5-3 0-16,-8-4 0 16,-5-5 0-16,-6-1 0 15,-3-2 0-15,-4 1 0 16,-4 5 0-16,-2 2 0 16,-5 6-140-1,1 5-89-15,4-1-76 16,1 3-209-16,6 3-886 15,3-3 0-15,7 0 0 0,5 0 0 16</inkml:trace>
  <inkml:trace contextRef="#ctx0" brushRef="#br0" timeOffset="8646.69">8588 5563 4943 0,'2'0'71'15,"-2"-2"1"1,4 2 10-16,4 0 16 0,4 2 16 16,4 3 12-1,4 5 18-15,1 0 17 0,-3 5 8 16,-2-1-63 0,-6 0 15-16,-7-3 20 0,0 0 29 15,-3-5 38 1,-3-4 10-16,-3-2-12 15,1 2-18-15,-5-5-17 16,-1-4-8 0,5-8-8-16,3-9-16 0,1-8-20 15,7-7-38 1,1 0-56-16,6 2-25 0,8 5 0 16,1 4-55-1,3 9-170-15,2 4-261 16,-5 2-999-16,-9 4 0 15,-8 0 0-15</inkml:trace>
  <inkml:trace contextRef="#ctx0" brushRef="#br0" timeOffset="14599.15">20193 3973 4905 0,'0'-3'111'0,"0"-3"30"15,0 1 62-15,0-2 71 16,0 3 58-16,0 1 6 16,-3 0-1-16,2 0 1 15,-5 3-1-15,-3-1-89 16,-3 0-21-16,-9 1-30 16,-5 1-63-16,-7 3-71 15,-3 4-57 1,-2 4-6-16,-1 3 0 0,6 6 0 15,5 1 0 1,5 1 0-16,6 0 0 0,11 2 0 16,3 1 0-1,6-1 0-15,9 3 0 0,9-5 0 16,11 1 0 0,10-3 0-1,12-6 0-15,0-5 0 0,4-6 0 16,-4-4 0-1,-7-3 0-15,-7-4 0 0,-2-4 0 16,-15-1 0 0,-3-9 0-16,-9 0 0 15,-1-3 0-15,-7-2 0 16,-6-2 0-16,-4 5 0 0,-3-1 0 16,-6 5 0-1,-5 2 0-15,-3 3 0 0,-4 4 0 16,2 5 0-1,2 1 0-15,4 4 0 0,4 4-80 16,5 1-100 0,7 2-59-1,7 2-51-15,12 0-99 0,5-15-1013 16,10 8 0 0,7-3 0-16,8-3 0 0</inkml:trace>
  <inkml:trace contextRef="#ctx0" brushRef="#br0" timeOffset="15143.08">20574 3864 5862 0,'0'-4'166'16,"0"0"15"-16,0 0 11 15,0 0-5-15,0 2 2 16,0 4 4-16,0 3 2 15,0 8 0-15,0 6 0 16,2 6-96 0,-2 8-65-16,0 1-10 15,1-1-14-15,2-1 3 16,-3-4-1-16,0-6 2 16,3-2-11-16,-3-9 1 15,0-2 7-15,3-6 6 16,-3-1-3-16,0-4-10 15,0-5 6-15,0-3 3 16,0-4 5 0,0-2-2-16,0 1 10 15,0 1 0-15,8 3-9 16,4 5-7-16,4 1 2 0,10 2 2 16,4 1 1-1,4 5-8 1,0 3-5-16,-3 4-5 0,-2 2-10 15,-8 6 5 1,-4 5 1-16,-11 1 2 0,-3 2 5 16,-6-1 9-1,-7-2-3-15,-6 1 15 0,-5-5-4 16,0-4-7 0,-3-4-11-16,4 0-122 0,8-9-122 15,6-1-221 1,9-7-972-16,9-6 0 15,12-7 0-15,10-9 0 16</inkml:trace>
  <inkml:trace contextRef="#ctx0" brushRef="#br0" timeOffset="15415.07">21069 4062 4175 0,'5'0'52'16,"1"4"26"-1,4 1 35-15,1 8 19 0,2 5 20 16,-3 6 14 0,-4 3 18-16,-2 5 16 0,-2 6 31 15,-5-1 7 1,-3-2 15-16,-7-1 0 0,-4-4 17 16,-7-4-23-1,-3-4-18-15,-4-9-73 16,1-1-175-16,6-9-272 15,1-2-1072-15,10-5 0 16,7-12 0-16,4-9 0 16</inkml:trace>
  <inkml:trace contextRef="#ctx0" brushRef="#br0" timeOffset="15569.83">20972 3948 5745 0,'0'-9'14'16,"0"-1"-26"-16,0 1-87 0,3-7-1030 16,3 8 0-1,7 1 0-15,5-3 0 16</inkml:trace>
  <inkml:trace contextRef="#ctx0" brushRef="#br0" timeOffset="16017.83">21205 3984 4597 0,'0'9'104'0,"1"4"15"16,4 2 13-16,2 2 11 15,6-4 4-15,11-8 2 16,6-1 0-16,3-2 1 15,3-2 3-15,1-3-81 16,-7-2-21 0,-2-6-15-16,-6 0-12 0,-7-5-12 15,-6-4-2 1,-4 3 0-16,-5 2 24 0,-3 3 38 16,-2 2-3-1,-4 5-3-15,-9 2-3 0,-6 3-3 16,-1 4 10-1,-1 6 3 1,0 4-9-16,5 3-1 0,4 5-16 16,6 0-35-1,3 3 9-15,7-3-6 0,2 1 10 16,13-2-11 0,7-1-81-16,10-3-54 0,17-5-73 15,22-4-409 1,-2-5-565-16,1-3 0 15,3-6 0-15,-7-3 0 16</inkml:trace>
  <inkml:trace contextRef="#ctx0" brushRef="#br0" timeOffset="16532.65">21894 4056 5524 0,'-6'-5'78'16,"-6"-3"13"-1,-1 0 10-15,-8 0 16 0,1 2 3 16,-3 5-1-1,1 2 1-15,5 1 4 0,-1 7 8 16,8 2-55 0,-1 6-10-16,8 4-3 0,3 1-2 15,3 1-14 1,8-4 6-16,-1 0-2 0,8-2-8 16,5-6-14-1,6-2-27-15,4-8-43 0,5-2-43 16,2-7-23-1,-2-4-29-15,-1-6-9 0,-5-7-33 16,-7-6 1 0,-4-5 14-16,-5-1 19 15,-6-2 53-15,-4 4 100 16,-1 2 103 0,-4 4 71-16,1 4 60 0,-2 8 7 15,0 3 25 1,0 7 1-16,0 1-6 15,0 4-9-15,0 2-34 16,0 4-62-16,0 3-69 16,0 8-56-16,0 7-41 15,0 9 0-15,0 4 0 16,0 1 0 0,1 4 0-16,2 0-4 0,6-1-121 15,3-4-129 1,3-3-135-16,8-7-1094 0,-5-12 0 15,-5-7 0 1,-6-9 0-16</inkml:trace>
  <inkml:trace contextRef="#ctx0" brushRef="#br0" timeOffset="16710.95">21965 4042 5952 0,'0'-1'118'0,"6"-2"0"16,6-1 1-16,13-3 2 16,10-2-6-16,21 3-120 15,19-2-293 1,-5 2-950-16,2-4 0 0,-2-1 0 16</inkml:trace>
  <inkml:trace contextRef="#ctx0" brushRef="#br0" timeOffset="17180.32">23106 3896 5588 0,'-9'-1'40'16,"-10"-2"5"-16,-6 2 0 0,-11-1 2 16,2 5 1-1,1 5 1-15,1 2 4 0,5 8 6 16,5 4 15 0,6 1-9-16,7 2 40 0,4-2 5 15,5-1 3 1,5 1 14-1,4-5-1-15,3-4 14 0,9-2 7 16,11-8-6 0,7-1-7-16,9-6-31 0,-3-1-31 15,0-8-8 1,-7-4-1-16,-8-6-14 0,-7-4 8 16,-7-6-10-1,-7 3-6-15,-3-2 9 0,-9 6-5 16,0 6-72-1,-7 6-119-15,-4 5-60 0,-2 4-172 16,1-48-1040 0,1 52 0-16,10-4 0 15</inkml:trace>
  <inkml:trace contextRef="#ctx0" brushRef="#br0" timeOffset="17596.03">23371 3867 5784 0,'0'0'15'0,"0"3"14"15,3 0 58-15,5 6 54 0,6 5 29 16,3 6 3-16,6 2 17 15,-3 4 2-15,-3 2 5 16,-2 0-19-16,-9-5 6 16,-3 0-11-16,-3-8-52 15,0-4-20 1,0-5-28-16,-1-2-5 0,-1-3-15 16,-2-3-3-1,-1-7-4-15,-1-5 1 16,2-8-3-16,2-6-3 15,4-5-7-15,2 0-34 16,5-1 0 0,0 6 0-16,5 3-16 0,4 6-134 15,1 5-170-15,4-14-1221 16,0 20 0-16,-2 0 0 16</inkml:trace>
  <inkml:trace contextRef="#ctx0" brushRef="#br0" timeOffset="17816.24">23776 3881 4972 0,'0'5'96'16,"0"1"22"-16,0 4 63 15,-2 4 23 1,1-1 13-16,1 3 9 0,-2 1 10 15,2 0-19 1,0 2-122-16,0 0-216 0,-3-2-1167 16,0-5 0-1,2-7 0-15,1-5 0 0</inkml:trace>
  <inkml:trace contextRef="#ctx0" brushRef="#br0" timeOffset="17980.08">23723 3692 5078 0,'-1'-3'-48'0,"1"-1"-28"0,0 3-93 16,0-3-788-1,1 4 0-15,11 0 0 16</inkml:trace>
  <inkml:trace contextRef="#ctx0" brushRef="#br0" timeOffset="19100.5">24007 3996 5164 0,'5'2'71'16,"6"-2"28"-16,6 3 42 0,8-3 31 16,5 1 23-1,7-5 2-15,-2 1 5 0,0-5 18 16,-2-3 5 0,-5-5-21-16,-8-3-37 0,-3-2 2 15,-7 1-11 1,-7 2-31-16,0 0-16 0,-3 4-1 15,-3 6-6 1,-1 0-18-16,-4 1-4 0,-3 5-16 16,-6 2 2-1,-2 4-29 1,0 5-32-16,2 5 0 0,2 4-7 16,6 4 0-1,3 6 0-15,5-3 0 0,2 1 0 16,8-1 0-1,6-1 0-15,5-3 0 0,5-6 0 16,8-4 0 0,1-5 0-16,6-3 0 15,-5-6-8-15,0-2-8 16,-7-4-27-16,-4-7-8 0,-9-6 4 16,-6-7 17-1,-3 3 30-15,-3-1 0 16,-3 8 0-16,0 8 0 15,2 2 7-15,-2 7 9 16,1 0 27-16,-1 4 9 16,2 9-6-1,1 0-15-15,4 4-31 16,2 4 0-16,5 0 0 16,6-1 0-16,5-5 0 15,4 0 0-15,8-3 0 16,4-5 0-16,-1-2-7 15,-2-3-49-15,-8-4-36 16,-10-7-19-16,-4-3 1 16,-9-1 21-1,-3-3 58-15,-2 2 10 0,-2 7-13 16,-2 4-4-16,1 4 13 16,-4 2 72-16,0 4 44 15,2 6 19 1,-1 0 1-16,1 4-23 0,3 3-56 15,1 0-11 1,4-1 13-16,-1-4 4 16,7-1-7-16,7-5-22 15,6-4-7-15,5 0-2 16,2-6 0 0,-1-3 0-16,-7-5 0 15,-3-6 0-15,-7-10 0 0,-1-9 0 16,-3-9 0-1,-1-4 0-15,-2-2 0 0,-3-1 0 16,-3 9 0 0,0 7 0-16,0 13 0 15,0 6 0-15,0 8 0 16,0 4 0-16,0 5 0 0,0 4 0 16,0 7 0-1,0 5 0 1,0 7 0-16,1 6 0 15,2 2 0-15,3 1 0 16,0 3 0-16,6-1 0 16,-1 0 0-16,-2-6-11 15,0-3-200-15,-5-2-184 0,-2-13-1119 16,-2 0 0 0,-3-6 0-16,-4-6 0 0</inkml:trace>
  <inkml:trace contextRef="#ctx0" brushRef="#br0" timeOffset="19281.5">24844 3891 5909 0,'0'-5'169'0,"2"3"45"16,4-1-2-1,9-3-5-15,12 1-5 0,17 2-171 16,14 0-209-1,7 2-1175-15,3-2 0 0,4-3 0 16,0 0 0 0</inkml:trace>
  <inkml:trace contextRef="#ctx0" brushRef="#br0" timeOffset="19732.98">25493 3909 4976 0,'-3'4'72'16,"1"-1"34"-16,2 1 35 16,-1 1 41-1,1 1 15-15,3-2 13 0,3 0 16 16,6-1 21 0,9-2 4-16,5 1-35 0,4-2-23 15,-3-3-34 1,1-2-35-16,-8-4-55 15,-5-3-42-15,-7-2-36 16,-4-6-31-16,-5 1-35 0,-7 2-7 16,-5 5-10-1,-7-1-8-15,-7 12-4 0,-3-2 8 16,-2 7 31 0,5 2 31-16,0 5 29 15,5-1 34 1,5 9 33-16,7 2 30 15,2 0 2-15,5 2 10 0,3 1 7 16,5-1 1 0,3-4-30-16,11 3-97 15,9-5-126-15,15-3-237 16,9-6-991-16,10-1 0 16,4-7 0-16,6 0 0 15</inkml:trace>
  <inkml:trace contextRef="#ctx0" brushRef="#br0" timeOffset="20294.78">26186 3950 5205 0,'-6'-7'79'16,"-7"-2"19"-16,-4-2 50 15,-9 1 29-15,-3 3 18 0,-1 5 10 16,-1 2 14-1,2 5 11-15,6 2 14 16,2 2-44-16,5 4-16 16,10 2-13-16,3 0-42 15,4-2-23-15,7-1-11 16,11 1-10-16,2-5-20 16,8-1-16-16,7-5-25 15,0 1-39 1,0-6-58-16,-1-6-57 0,0-7-52 15,-10-5-18 1,-1-11-20-16,-7-11-6 0,-5-9 3 16,-6-2 10-1,-1 2 21-15,-2 0 48 0,-1 6 109 16,-2 7 104 0,-2 7 98-16,2 9 20 0,2 10 14 15,-2 3-3 1,0 6 4-1,-2 4-3-15,2 4-11 0,-2 9-21 16,2 8-47 0,-1 7-39-16,4 13-43 0,2 6-5 15,1 1 1 1,2 2 8-16,4 0 0 0,-2-4-2 16,-2-3 0-1,-3-7-2-15,-2-4-9 0,-3-9-13 16,0-1-155-1,0-8-134-15,10-1-386 16,-10-6-764-16,0-3 0 16,2-5 0-16</inkml:trace>
  <inkml:trace contextRef="#ctx0" brushRef="#br0" timeOffset="27014.73">6246 6593 3700 0,'0'-1'40'16,"0"-2"7"-16,0 3 12 0,0-4 21 16,0 3 26-16,0-2 28 15,0 1 22-15,0 0 26 16,0 0 11-16,0-1-12 16,0 3 2-1,0-4 8-15,0 3 2 0,0 0 18 16,0 1-2-1,0 0-8-15,0-2-17 0,0 1-24 16,0-1-12 0,-2 1-10-1,2 1-21-15,0 0-15 0,-1 0-8 16,1 1-39 0,1 1-23-16,-1 2-16 0,0 3-4 15,0 1 2 1,0 2-1-16,0 1 0 15,0 2 0-15,2 2 2 16,0 3-2-16,1 0 5 0,0 1-7 16,0 2-1-1,3 2-2-15,4-3 0 0,-2 4 4 16,1 1-3 0,1-1 5-16,-1 0-3 0,0 1-1 15,-2-3-5 1,0 0 9-1,-1-2-3-15,-3-5 0 0,-2 0 4 16,2-1 1 0,1-3 8-16,-3-1 1 15,-1-2-2-15,2 0 0 16,-1-3 2-16,-1 1 1 16,2-4 0-16,-1 2 9 15,1-2 10-15,2-2 1 16,-1 0 3-16,0 0-1 15,5 0 9-15,1 0 2 16,4 0-1-16,2 0-5 16,5 0 1-16,1 0-9 15,0 0-17 1,8-2-4-16,-1 2-12 0,2-4 0 16,2 0-6-1,3-3-6-15,1-1 0 16,4 2 0-16,1 0 0 15,0-3 0-15,7-1 0 16,1 2 0-16,-2-1 0 16,1 1 0-1,-1 1 0-15,-1 1 0 16,-3 0 0-16,3-1 0 16,1 1 0-16,4-1 0 15,-1 0 0-15,2-1 0 16,-2 1 0-16,-2 1 0 15,-1 2 0-15,-9-2 0 16,-5 1 0-16,-6 4 0 16,-8-2 0-16,-7 1 0 15,-5 2 0-15,-4-1 0 16,0 1 0-16,-3-1 0 16,0-1 0-1,0-1 0-15,0-1 0 0,0-1 0 16,0-4 0-1,0-2 0-15,-3-3 0 0,-2 0 0 16,-1-5 0 0,0-4 0-16,-4 0 0 0,2-1 0 15,0-2 0 1,1-2 0-16,-2-3 0 0,3 1 0 16,0-3 0-1,0-4 0-15,2 1 0 16,0 2 0-16,1 2 0 15,2 3 0-15,-1 6 0 16,2 2 0-16,0 3 0 16,0 3 0-1,0 3 0-15,0 1 0 16,0 6 0-16,0 1 0 16,-1 3 0-16,-2 1 0 15,1 0 0-15,-1 0 0 16,2 0 0-16,-1 0 0 15,1 0 0 1,-7 0 0-16,-8 0 0 0,-7 1 0 16,-5 4 0-1,-7 1 0-15,-1 3 0 16,-2 1 0-16,2 0 0 16,-3 2 0-16,0 1 0 0,-1 0 0 15,-2-1 0 1,-1 2 0-16,-3 2 0 0,-3-2 0 15,1 4 0 1,1-2 0 0,-1-1 0-16,4-1 0 0,2 2 0 15,-2-1 0 1,4-3 0-16,3 2 0 0,4-1 0 16,2-2 0-1,7 0 0-15,-2-1 0 0,2-1 0 16,2-3 0-1,5 0 0-15,1-1 0 0,6-2 0 16,4-2 0 0,2-1 0-16,2 0 0 15,1 0 0-15,1 0 0 16,0 0 0-16,0 0-118 16,0 0-101-16,3 0-69 15,4 0-195-15,1 0-933 16,4-2 0-1,0 0 0-15,-1-3 0 16</inkml:trace>
  <inkml:trace contextRef="#ctx0" brushRef="#br0" timeOffset="28977.67">8665 6313 4906 0,'0'0'94'16,"0"-2"9"-1,0 0 5 1,0 2 3-16,0-2 2 0,0 2-1 15,0 2 0 1,0 5 1-16,0 0 0 0,0 12-80 16,0 5-13-1,0 4-5-15,2 5 0 16,3 1-5-16,3 2 2 16,0-1 1-16,5 3 2 15,1-4-2-15,1 1 1 16,0 0 1-16,-1-6 1 15,-1-2 1 1,1-4-4-16,-3-6 6 16,0-1 8-16,-3-3 7 15,2-3 1-15,-4-5 7 0,-3 0 4 16,2-2 10 0,-2-3 1-16,3 0 1 0,-2 0 4 15,2 0 7 1,2 0-10-16,1 0 1 15,3 0 0-15,4 0 0 16,4 0-2-16,0 0-8 16,4-2-3-1,3-1-3-15,4 0-3 16,2-1-18-16,5 0 4 0,6-3-7 16,7 0-2-1,8-3-5-15,5 1-4 16,10-1 2-16,-3 0-1 15,0-4-7-15,-2 3 6 0,-6-1 2 16,-5 1-6 0,0-2 2-16,-7 3 0 15,2 2-2-15,2-2-1 16,0 2 3 0,-1 1 1-16,-2-1 10 0,-6 2-9 15,-7 0 13 1,-11 1 23-16,-9-1 47 0,-9 4-3 15,-7-1 0 1,0 0 3-16,-3 0-6 0,-3-4 0 16,3-1-9-1,-3-6 3-15,-4-3-10 16,-4-3-21-16,-1-8-49 16,-3-6 0-16,1-2 0 15,-1-4 0-15,3 0 0 16,-1 0 0-16,7 3 0 15,-5 1 0-15,2 2 0 16,2 0 0 0,0 4 0-16,3 0 0 15,-1 4 0-15,1 6 0 16,-2 4 0-16,2 2 0 16,-1 4 0-16,2 3 0 15,0 3 0-15,0 2 0 16,-6 0 0-1,-6 2 0-15,-5 2 0 0,-4 3 0 16,-6-1 0 0,-9 4 0-16,0 5 0 0,-5 1 0 15,-4 0 0 1,-5 1 0-16,0-1 0 0,-2 1 0 16,-1 0 0-1,1-1 0-15,-3-1 0 16,4 1 0-16,0-1 0 15,-2 3 0 1,1-1 0-16,5 1 0 0,-1-3 0 16,1 1 0-1,5 2 0-15,0-4 0 0,6-2 0 16,4 0 0 0,2-4 0-16,4 0 0 0,4-2 0 15,5-1 0 1,0-2 0-16,6 1 0 0,8-4 0 15,1 4 0 1,3-2 0-16,4 0 0 16,-2 1-41-16,1-1-87 15,-1 2-91 1,4-1-85-16,9 1-205 0,1 1-889 16,6-2 0-16,6 1 0 15</inkml:trace>
  <inkml:trace contextRef="#ctx0" brushRef="#br0" timeOffset="30631.23">11177 6134 5301 0,'-1'-3'59'16,"-2"1"5"-16,1 1 0 0,-3 0 0 16,4-1 3-16,-5 5 7 15,6 4 2-15,-1 0 1 16,1 7 15-16,0 3-13 16,1 2 23-1,2 6 15-15,4 2 7 0,4 6-4 16,1-1 0-1,5 5-3-15,-3 1 7 16,-1 0 7-16,-2-3-15 16,0-3-32-1,-3-3-32-15,-4-4-17 0,3-2-10 16,-4-5 6 0,-2-2 3-16,2-6-3 0,-1 0-5 15,0-2-7 1,0-5 3-16,-1 0 2 0,1-2-3 15,-1 0 9 1,3-1 5-16,0 0 6 0,1 0 5 16,1 0 5-1,7 0-3-15,4-1 0 0,5-2 2 16,4-1 1 0,4-4-5-16,5-1-10 0,-2 1 4 15,5-3-11 1,5 1-7-1,-1 0-11-15,5-3 1 0,0 4 0 16,4 0-12 0,-1 0 2-16,1 2 9 0,0 0 0 15,-3 2-9 1,0-2 7-16,-1 1-4 16,1 0 5-16,-6 3-2 15,3-2-1-15,-3 1 6 16,-2 1-7-16,-3 1-4 15,1-2-2-15,-8 3 5 16,0-3-5 0,-6 2 0-16,-7-3 0 0,-3 1 0 15,-3 1 0 1,-5-1 0-16,-1 1 0 0,-1-5 0 16,2-3 0-1,-3 0 0-15,0-4 0 16,-3-1 0-16,0-3 0 15,0-2 0-15,0-3 0 16,0 0 0-16,0-2 0 16,0-2 0-16,0 1 0 15,-3 1 0-15,-4-2 0 16,1-1 0 0,0 2 0-16,-3-2 0 0,1 1 0 15,-2 3 0 1,-1 0 0-16,-2 3 0 0,4 1 0 15,1 4 0 1,0 3 0-16,1 2 0 0,-1 3 0 16,1 1 0-1,1 3 0 1,-5 3 0-16,-2-2 0 0,-1 4 0 16,-5 0 0-1,-5 0 0-15,-7 0 0 0,-5 4 0 16,-5 3 0-1,-3-1 0-15,-3 2 0 0,-3 3 0 16,1-1 0 0,-6 0 0-16,-4 1 0 0,-2-3 0 15,-1 4 0 1,-1 1 0-16,0-1 0 0,7 1 0 16,3-3 0-1,11 1 0-15,3-1 0 16,6 1 0-16,5-3 0 15,8 0 0-15,2-1 0 16,6 1 0-16,4-2 0 16,1 0 0-1,-2-2 0-15,6 0 0 16,-4 2-91-16,3-2-140 16,2 1-147-16,2-1-125 15,-2 1-894-15,6-5 0 16,0-1 0-16,4-7 0 15</inkml:trace>
  <inkml:trace contextRef="#ctx0" brushRef="#br0" timeOffset="32102.78">13339 6007 4436 0,'0'-3'131'0,"0"-3"32"15,0 2 13 1,-3 0 4-16,6 0-1 15,-3 4 3-15,0 0-1 16,0 0 3-16,0 4 0 0,0 2-97 16,0 5-24-1,0 3-30-15,0 4 0 16,0 6-1-16,6 3 12 16,1 2 16-16,4 8 10 15,4-1-3-15,4 6 6 16,1-1 2-16,-5 3-14 15,1 0 11 1,-3-1-15-16,-3-2-3 16,-3 0-9-16,3-7-14 15,-3-3-7-15,-1-5 3 16,2-2-5-16,-5-9 1 16,0-2 12-1,0-2-14-15,0-6 10 0,-3 1 6 16,3-6 1-1,-2 1 2-15,4-1 6 0,2 0 9 16,4 0 16 0,4 0-4-16,8 0 7 0,5 0 0 15,7 0 0 1,7-1-7-16,2-2 5 0,7 0-12 16,3-3-7-1,6-1-9-15,2 1-18 0,7-2-5 16,2-1-6-1,1 2 3 1,3 2-6-16,-2-2-4 16,-6-1-6-16,-2 1 10 15,-6-2-4-15,-2 2-1 16,-3-1 1-16,-1 2 4 16,-3-2-5-16,-1 1-3 0,-1 0 0 15,0 0 1 1,-4 2 1-16,-3-1-5 15,-7 2 3-15,-8-2-3 16,-9 1 1-16,-6-1-2 16,-8 2-40-16,-3 1-199 15,-5 1-141-15,-17 0-1126 16,-6-4 0-16,-11-2 0 16,-19-3 0-1</inkml:trace>
  <inkml:trace contextRef="#ctx0" brushRef="#br0" timeOffset="33030.73">13384 6059 4918 0,'0'-3'106'0,"0"-2"48"15,-6 1 60-15,3-1 55 16,3-1 37-16,-2 6 19 16,1-2 10-1,2 0 1-15,1 2 0 0,-2-3-87 16,7 2-19 0,8-4-48-16,11 1-60 0,10-1-55 15,9 0-37 1,11-3-18-16,0 1-12 15,7-1 0-15,2 2 0 16,-1-1 0-16,4 1 0 16,0-2 0-16,-1 2 0 15,0 0 0 1,-2 0 0-16,-4-1 0 16,-1 2 0-16,-5-1 0 15,-12-1 0-15,-5 2 0 0,-5-1 0 16,-10 2 0-1,-2-3 0-15,-4 3 0 16,-1 0 0-16,-6 0 0 16,4 1 0-16,-4 0 0 0,2 0 0 15,-1 2 0 1,0-1 0-16,0 1 0 0,2 1 0 16,3 0 0-1,-1 0 0-15,2 0 0 16,-2 3 0-16,3 1 0 15,-6 2 0 1,3 2 0-16,-5 3 0 0,3-1 0 16,0 7 0-1,-2 1 0-15,0 1 0 16,2 5 0-16,-3 2 0 16,4 3 0-16,-4 3 0 15,-1 2 0-15,2 0 0 16,-4 0 0-16,1-1 0 15,-3-2 0-15,2-2 0 16,-1-3 0-16,-3-4 0 16,3-2 0-16,-3-3 0 15,2-6 0-15,-4-1 0 16,1-5 0 0,-1-1 0-16,2 1-70 0,-3-4-201 15,-6 4-203 1,-8 0-1001-16,-11-4 0 15,-13-7 0-15,-14 0 0 16</inkml:trace>
  <inkml:trace contextRef="#ctx0" brushRef="#br0" timeOffset="34732.83">8185 7803 5504 0,'0'-10'174'0,"0"1"19"16,0-3 14-1,0 3 6-15,0 4-1 0,0 5 7 16,0 0 13 0,0 5 11-1,0 2 10-15,0 7-112 0,0 6-59 16,0 11-16-1,0 4-6-15,0 2 1 0,0 5 1 16,0-1-9 0,0-3-13-16,0 0-11 15,0-5-7-15,3-1-4 16,-3-6 4-16,1-1-9 16,1-6 0-16,1-1-7 15,0-3 1-15,0 0 2 16,0-7-1-16,-1 1 1 15,-1-4-3-15,3-1-4 16,-2-3-1 0,4 1 8-16,2-2-7 0,6 0-2 15,2 0 0 1,8 0 0-16,4 0 0 0,4-2 0 16,2 1 0-1,7-3 0-15,3-2 0 16,9 1 0-16,7-4 0 15,9 1 0 1,5-3 0-16,-2 1 0 0,2-5 0 16,-5 3 0-1,-4-1 0-15,-5 1 0 0,-6 1 0 16,-7 3 0 0,-2 1 0-16,-6 1 0 15,-3 0 0-15,-4 0 0 16,-8 5 0-16,-3-4 0 0,-6 3 0 15,-7-1 0 1,-4 1 0-16,0 0 0 16,-4-2 0-16,2-2 0 15,-1-4 0 1,1-5 0-16,-2-4 0 0,0-6 0 16,0-6 0-1,0-7 0-15,0-7 0 0,0-5 0 16,-3-2 0-1,-2 0 0-15,-3 6 0 0,-3 3 0 16,2 7 0 0,-5 1 0-16,4 9 0 0,1 1 0 15,0 7 0 1,1 4 0-16,2 6 0 16,-3 3 0-16,-9 5 0 15,-7 5 0-15,-7 4 0 16,-13 7 0-16,-5 3 0 15,-5 3 0-15,-1 2 0 16,-2 0 0 0,0-4 0-16,-7-1 0 15,-4 1 0-15,0 0 0 16,1-1 0-16,1 1 0 16,10-1 0-16,6-4 0 15,11-1 0-15,8-4 0 16,6-3 0-16,9 1 0 15,7-4 0 1,6-4 0-16,2 3 0 16,2-3-33-16,2 0-101 15,-1 0-94-15,9 0-57 0,6 0-215 16,5 0-902 0,5-3 0-16,2 1 0 0,5-4 0 15</inkml:trace>
  <inkml:trace contextRef="#ctx0" brushRef="#br0" timeOffset="36081.72">10666 7560 5728 0,'0'-3'131'0,"0"0"17"16,0 1 3-1,0 0-4-15,0 1 10 0,3 5 8 16,-3 4 8 0,4 8 13-1,2 4 3-15,0 14-92 0,3 3-36 16,0 9-10-1,0 3 6-15,-1 2 12 0,-1-1-7 16,2-1 2 0,-4-9-3-16,-2-2-7 0,0-7-4 15,0-4 3 1,-2-2 6-16,4-6-3 16,-1-3-7-16,1-3-9 15,-2-5-4-15,3-4-8 16,0 0-6-16,1-2-6 15,10-2 0-15,0 0-6 16,10 0-5 0,3-4-5-16,1 2 0 0,6-2 0 15,7-1 0-15,-1-2 0 16,8-2 0 0,3 1 0-16,0 0 0 15,7-1 0 1,3-1 0-16,1-3 0 15,3 3 0-15,1-1 0 16,-3-1 0-16,-1 4 0 0,-2-2 0 16,-4 1 0-1,-10 7 0-15,-2-7 0 0,-10 1 0 16,-12 2 0 0,-7 0 0-16,-9 0 0 0,-7 3 0 15,-2-1 0 1,0-1 0-16,0-2 0 0,-2-7 0 15,-1-1 0 1,0-6 0 0,0-2 0-16,1-6 0 15,1-7 0-15,1-3 0 16,1-4 0-16,-1-3 0 0,0 0 0 16,0 4 0-1,0 3 0-15,0 3 0 0,0 5 0 16,0 3 0-1,0 4 0-15,0 4 0 0,0 1 0 16,-1 7 0 0,-1 4 0-16,-1 1 0 0,0 3 0 15,-2 1 0 1,-6 1 0-16,-9 2 0 0,-6 0 0 16,-12 0 0-1,-9 3 0 1,-7 3 0-16,-2 2 0 15,-3 3 0-15,5 2 0 16,0-2 0-16,0-2 0 0,-3 1 0 16,-1-1 0-1,-2 2 0-15,-3-3 0 16,-5 2 0-16,0 0 0 16,0 1 0-16,4 0 0 15,7-3 0-15,12 1 0 16,7-6 0-1,11 2 0-15,12-4 0 16,3 1 0-16,6-1-58 0,4-1-195 16,2 0-256-1,0 0-965-15,0-1 0 0,0-2 0 16,-4-4 0 0</inkml:trace>
  <inkml:trace contextRef="#ctx0" brushRef="#br0" timeOffset="38183.08">5659 9540 5132 0,'0'0'43'16,"0"0"0"-16,0-2 1 15,0 2 12-15,0 0 14 16,3 0 11-16,2 0 16 16,5 2 25-16,10-2 43 15,7 2-14-15,12-2 13 16,9 0 16-1,11 0 10-15,7-4-3 0,8-2 0 16,13 0-1 0,5-5-12-16,6-1-7 0,1-1-30 15,2-1-19 1,-3-2-15 0,3-1-15-16,3 0-13 0,7 0-8 15,0 1-14 1,5-2-11-16,2-2-3 0,1 1-17 15,1-2-14 1,5 1-8-16,3 1 0 0,4 0 0 16,-4 3 0-1,-5 1 0-15,-4 1 0 0,-2-1 0 16,3 2 0 0,2-1 0-16,3 0 0 15,4-1 0-15,2-2 0 16,-2-4 0-16,9 3 0 0,0 1 0 15,1-2 0 1,0-2 0-16,-4 3 0 16,-6 1 0-16,2-1 0 15,-6 3 0 1,0 0 0-16,-4 2 0 16,-2 1 0-16,-5-2 0 15,3 1 0-15,-1-2 0 0,-1 3 0 16,2-1 0-1,-6 1 0-15,-3-1 0 16,-5 1 0-16,-6-1 0 16,1 3 0-1,-4 0 0-15,-1 1 0 0,-1-1 0 16,-3 2 0-16,1-4 0 16,-4 1 0-16,1 2 0 15,0 1 0-15,1-1 0 16,-3 1 0-16,0 2 0 15,-3 0 0 1,-5 0 0-16,-3-1 0 16,0 0 0-16,-2 0 0 15,0 0 0-15,-3 0 0 16,1 3 0-16,1 0 0 16,-4-1 0-16,-1 3 0 15,-6-1 0 1,1 3 0-16,-8-3 0 0,1 0 0 15,1 0 0 1,2 0 0-16,2-1 0 0,0-1 0 16,-2 1 0-1,2 1 0-15,0-1 0 0,-1 2 0 16,4 1 0 0,-3 0 0-16,2 1 0 15,3 0 0-15,-6 0 0 16,0-1 0-1,-1-2 0-15,-4 3 0 0,-4-3 0 16,-1 0 0 0,1 2 0-16,-3-2 0 15,2 3 0-15,2-2 0 16,2 0 0-16,0 2 0 0,5-3 0 16,-1 1 0-1,2-1 0-15,1 0 0 0,0-2 0 16,-3 3 0-1,-2-1 0-15,-3 1 0 16,-10 2 0-16,-7 0 0 16,-5 0 0-1,-11 0 0-15,-6 0 0 0,-4 0 0 16,-3 0 0-16,-3 0 0 16,-2 0 0-1,0 0 0-15,1 0 0 16,-2 0 0-16,2 0 0 15,-2 0 0-15,-6 0-193 16,-4 0-154-16,-4 2-1183 0,-5-2 0 16,-5 0 0-1,-2-3 0-15</inkml:trace>
  <inkml:trace contextRef="#ctx0" brushRef="#br0" timeOffset="41244.46">4812 5909 1097 0,'0'0'-10'16,"0"0"87"-1,1 0 60-15,-1 0 15 0,0 0 7 16,0-2 7-1,0 0 69-15,0 0 1 0,0 0 1 16,0-1 36 0,0 2 12-16,0 1-54 0,0-3-27 15,0 1 13 1,0 2 29-16,0-2 1 0,0-2-72 16,0 2 6-1,0-3 8-15,0 1 4 0,0 1-21 16,0-2-21-1,0 4-19-15,0 0-14 16,0 0-18-16,-1 1 34 16,1-3 32-16,-2 3-1 15,1 0-2-15,-1 0-7 16,1 0-9 0,1 0-14-16,0 0-17 15,0 0-13-15,0 3-14 16,0 2-48-16,0 5-24 15,0 3-9-15,0 9-4 16,1 4-5-16,1 3 2 16,2 6 4-1,5 1 1-15,2 8-4 0,1 1-5 16,4 4 8 0,1 4-8-16,1 4-3 0,0 1 17 15,0 2 0 1,0 2-1-16,-1 2-1 0,-2 3 4 15,-5 1-2 1,4 0 0 0,-5 2 1-16,3-2-1 0,1 3-3 15,-2 0-7 1,0 0 7-16,0 4-2 0,2-1 2 16,-3-5-6-1,5-2 6-15,-1-3 2 0,4-7-1 16,0-6-2-1,-2-3 8-15,7-3-13 0,-2 0-9 16,3-1 1 0,2 1-2-16,-2 1 4 0,1 1 0 15,-1-4 1 1,-2 0-2-16,0-6 11 16,-1-1-2-16,0-2 2 15,-1-4 1-15,-2 2 2 16,0-1 3-16,0-4-3 15,-3 4 2 1,5-2-5-16,-5 1-2 16,3-2-6-16,-3 0 1 15,0 0-4-15,-1-4 7 16,-1-2-6-16,-1 0 0 16,0-2 2-16,2 2 2 15,-1 0 1-15,1 2 13 16,-2-1-6-16,0 4 10 15,3-2 12-15,-3 0-1 16,-2-2 5-16,1-1 0 16,-2 1 8-1,-2-1 2-15,1-2 0 0,0 3-4 16,-2 1 4 0,2 0-2-16,0 1-10 0,0 2-2 15,-2 0-4 1,1 0 10-1,1 0-9-15,-4-1-2 0,4 2 3 16,1-2 0 0,-6-2 0-16,3 1-13 0,0-4 12 15,-1 0-4 1,1-2 6-16,-2 1-9 0,-1-1 0 16,3 1 1-1,-3-1-4-15,-3 2-2 0,3 0 0 16,0 3 4-1,0-2-11-15,-1-1 5 0,-1-2-7 16,1 1-3 0,-2-5 1-16,1-4-4 0,2-5 0 15,-3 0 0 1,1-5 0 0,-1-1-31-16,0-1-218 0,0-10-267 15,-1-8-963 1,-8-20 0-16,-6-17 0 15</inkml:trace>
  <inkml:trace contextRef="#ctx0" brushRef="#br0" timeOffset="43868.5">4860 6286 4022 0,'0'-2'74'0,"0"-1"15"0,0 0 14 16,0-2 19 0,0 3 12-16,4-2 4 15,4-2 12-15,11-1 10 16,7-1 10-1,10-2-50-15,6-1-12 0,5 0-11 16,6 0-4 0,6-1-15-16,5 0-8 15,11 0-5-15,8 2-10 16,3-3-9-16,6 1-9 16,3 1-6-16,2-1-6 15,3 1-3-15,2 1-9 16,8 0-5-1,5-1-1-15,5 3-1 0,0-4-3 16,2 1-1 0,-3 0 1-16,3-3 0 15,3 3 0-15,-3-3-1 16,3 0 0-16,-6-1 0 0,-7 2 3 16,-3-2-1-1,-1-3 2-15,1 4-1 16,0-1-1-16,2-2-1 15,-5 2-1-15,-3-1 0 16,-7-1-2-16,-1 3-2 16,4-3-3-1,2 1 3-15,3-1-2 0,4 0 1 16,2 0-1 0,1 1 1-16,-3-3 3 0,3 4 0 15,3-1-1 1,-1 1 5-16,3 1-1 0,0 0-2 15,-2 3 1 1,-1-3 2-16,3 1 1 0,1-2 0 16,-1 3-5-1,0 1 2 1,-1-1 2-16,-6-1-1 0,-8-1-2 16,-4 0 2-1,-2 0 0-15,-1 1-1 0,0 2 0 16,-2-1 0-1,1 1 0-15,-1 0 0 0,1 0-1 16,2-2 0 0,0 2 1-16,2 0-1 0,-2 0-3 15,2 0 0 1,-3 2 3-16,0-1-4 16,1 1 2-16,-1-2 1 15,3 2 2-15,1 1-3 16,4 1 0-16,-1 2-1 15,-2 0 3-15,-2 3 0 16,-2-5-1 0,-4 2 2-16,1 2 0 15,-2-1 0-15,1-1-3 16,0 1 1-16,-5-2 0 16,-2 1 1-16,-4 0-1 15,-5-1 1-15,-5 0-2 16,-2 0 0-16,-4 0 1 15,5-1-2-15,2 2 0 16,-2 3 3-16,2-3-1 16,1 3-1-1,-5 1 2-15,-4-4-1 0,-4 1 2 16,-2 0-1 0,-4 2 2-16,2 0-2 0,-1-1 0 15,5 0-2 1,1 2 1-16,5-3 1 15,3 2-1-15,0 2 2 16,0-3-2 0,-4 1 0-16,-11-1-2 0,-7 1 4 15,-10 0-1 1,-9 0 0-16,-6-1 1 0,-7 2-1 16,-2-2 14-1,-5 1 13-15,-3 2 7 0,-4-2 2 16,0 1 11-1,0 1 0-15,0-3 4 0,3 2-8 16,-3 1-5 0,0 0 1-16,6 0-19 15,-2 0-9-15,7 1 2 16,-1 3-4-16,-1 3 3 0,2 3 6 16,-4 4 2-1,-1 1 14 1,1 2 15-16,-4 1 5 15,0 6 14-15,1-2-7 16,-3 7-1-16,1 0 2 0,1 1-7 16,0 4-9-1,0-1-4-15,2 3-5 0,1 0-5 16,2 6-13 0,0 0-10-16,-2 4 0 15,-1-2 9-15,-2 4-3 16,-2-1-9-16,-1 1 11 15,0 0 0-15,0 2-3 16,0-4-1-16,0 4 6 16,0 0-2-1,0-1 4-15,0 1-17 0,0-1-2 16,0 3 1 0,0 0-16-16,0 2 14 15,3 1 2-15,3 2 1 16,-1-2 1-1,1-4 0-15,1-2 1 0,-1-2 1 16,8 0 10 0,-5-1-1-16,4 0 8 0,-1-3-17 15,1 3-9 1,-2-1 1-16,-1 1 0 0,-6-2-3 16,1 4 10-1,-4-2 4-15,2 4-5 0,-4-3 2 16,5-1 3-1,-1-2-1-15,3 0 13 0,2-3-4 16,5 1 2 0,4-1 7-16,1 2-16 0,-2-1-5 15,4-1 2 1,-3-2-4 0,-6-3-1-16,2-1-3 0,-3-1-7 15,1 0-1 1,-2-3-6-16,0 0 5 15,-2-1 7-15,-2-1-4 16,1-2 3-16,-3-2 0 0,1 0 2 16,3-1 2-1,-3 0 6-15,-1-1 5 16,-2-1 3-16,1 1-6 16,-1-3-7-16,-1 0 6 15,0 3-5-15,0-6 2 16,3 1-2-16,-3 2-1 15,0-2-2-15,0 0-1 16,0 2 0 0,0-1 0-16,0-1-1 0,0 0-2 15,0-1 0 1,0 0 0-16,0-3-3 16,0-2 3-16,0-5 7 15,0 1-4-15,0-5 9 16,0 0 10-16,0-3 9 15,0 0 9-15,0 0 2 16,0 0 6 0,0 0 3-16,0 0-7 0,0 0-72 15,0 0-143 1,0-2-199-16,0 1-222 0,-4-4-774 16,-8-7 0-1,1-7 0-15,-1-8 0 0</inkml:trace>
  <inkml:trace contextRef="#ctx0" brushRef="#br0" timeOffset="47164.27">8000 10047 5253 0,'-2'-7'95'15,"-3"0"69"-15,0-1 45 16,0 1 34-16,1 2 31 16,1 2 7-16,1 3 3 15,1-2 7-15,-1 1-8 16,2 1-70-1,-6 5-17-15,0 1-71 0,2 7-41 16,-2 5-33 0,2 5-23-16,3 2-8 0,1 6-2 15,1-2-7 1,4 2 7-16,1-1-7 16,3 2-1-16,3-2 3 15,4 0-5 1,-3 1 0-16,0-2-8 0,1 0 0 15,-5-4 0 1,0 1 0-16,0-2 0 0,-6-3 0 16,-2-1 0-1,-1-3 0-15,-3 2 0 0,-4-4 0 16,-5 1 0 0,-2-2-12-16,-5-3-61 0,-1 1-77 15,2-1-82 1,3-4-71-16,1-1-172 0,4-2-914 15,0-4 0 1,3-1 0-16,3-7 0 16</inkml:trace>
  <inkml:trace contextRef="#ctx0" brushRef="#br0" timeOffset="47495.19">7771 10501 4879 0,'-5'-2'120'0,"1"-4"49"15,1 1 49-15,-3 1 19 16,6 0 27-16,3 3 13 16,6-4 22-16,10 0 14 15,10-3 18-15,12-4-79 16,8-3-32-16,6-1-49 15,2-1-49-15,-2-3-19 16,-5 4-27 0,-12 0-13-16,-11 5-22 0,-12 4-15 15,-9 4-98 1,-6 1-94-16,0 2-93 16,0 0-176-16,-3 2-1014 15,0-2 0 1,0 0 0-16,-2 0 0 15</inkml:trace>
  <inkml:trace contextRef="#ctx0" brushRef="#br0" timeOffset="48433.75">8667 10019 4577 0,'-2'-1'100'16,"-2"1"9"-16,-3 0 11 16,-3 0 12-1,-4 1 14-15,-2 9 8 0,-4 4 8 16,5 1 20-1,-3 9 8-15,0 3-73 0,4 1 9 16,5 3 1 0,-1 1-4-16,6 2-5 15,2 0-3-15,-1-6-3 16,6 2-3 0,-1-3-14-16,4-1 5 0,8-4-25 15,3-5-8 1,12-3-31-16,4-3-102 0,3-4-68 15,3-6-115 1,3-1-1099-16,2 0 0 0,-5-6 0 16,-1-5 0-1</inkml:trace>
  <inkml:trace contextRef="#ctx0" brushRef="#br0" timeOffset="48977.39">9073 9931 5320 0,'0'-5'80'0,"0"1"55"16,0 1 18-1,-4-4 10-15,8 7 12 16,-4-4-1-16,3 4 4 0,3 0 2 15,8 0 4 1,5 4-55-16,7 2-23 16,1 4-59-16,1 5-17 15,-2 4-8-15,0 2-9 16,-1 4 8-16,-4 4 1 16,-3-1-1-16,-4 4-5 15,-5 0 1 1,-5-2-2-16,0 2 3 0,-4-5 11 15,0 0-1 1,0-2-4-16,0-4-6 0,-2-3-6 16,-1-3-9-1,0-4-34-15,0-3-101 0,1-2-85 16,1-2-1173 0,1-2 0-16,1-2 0 15,-1-4 0-15</inkml:trace>
  <inkml:trace contextRef="#ctx0" brushRef="#br0" timeOffset="51910.83">8209 9862 4545 0,'0'0'103'0,"0"0"19"16,0 0 4 0,0 0 14-16,0 0 9 0,-3 0 4 15,-3 0 4-15,-3 0 12 16,-3 0 7 0,-6 0-70-16,-3 0 5 15,-2 0 8-15,-9-3 6 16,-3 3 2-16,-5-3-7 15,-2-4 4-15,-8-5-1 16,-2-3-8 0,-3-4 5-16,-3-3 33 0,1-8 1 15,1-4-22 1,-1-7-11-16,5-4-15 0,1-8-2 16,5-4-8-1,4-2-4-15,8-2-3 0,6 0-13 16,1-3-42-1,3 8-30-15,4-2-4 16,-4 2 0-16,5 3 0 16,-3 0 0-16,1 0 0 0,2 1 0 15,-3-2 0 1,5-4 0 0,3 3 0-16,5 2 0 0,5 3 0 15,1 3 0 1,3 7 0-16,-2 2 0 15,-4 1 0-15,-4 6 0 16,-3-1 0-16,-3 0 0 0,-4 1 0 16,-1 1 0-1,-4 5 0-15,-1-2 0 0,-1 4 0 16,0 0 0 0,0 0 0-16,3 3 0 15,1-2 0-15,2 2 0 16,-3-5 0-16,3 2 0 15,1-2 0-15,1 0 0 16,-2 0 0 0,5 4 0-16,-1-3 0 0,1 2 0 15,0-2 0 1,4 0 0-16,0 1 0 16,3-2 0-16,3 0 0 15,0 1 0-15,3-1 0 16,3 0 0-16,-2 0 0 15,1-1 0-15,1-1 0 16,0 4 0 0,0 1 0-16,1 0 0 0,-1 5 0 15,0 0 0 1,0 1 0-16,0 4 0 0,0 1 0 16,0 3 0-1,0 2-64-15,0 3-160 0,0 2-46 16,2 2-76-1,-2 6-140-15,0 6-874 16,3 6 0-16,6 5 0 16,9 0 0-1</inkml:trace>
  <inkml:trace contextRef="#ctx0" brushRef="#br0" timeOffset="52807.11">9016 9357 4846 0,'-12'-2'109'16,"-3"2"25"-16,-5-6 49 0,-4-9 36 16,6 0 22-1,0-11 12-15,3-8 11 0,3-3 5 16,3-5 4 0,4-7-85-16,4-2-22 0,-1-4-26 15,4-2-47 1,5-1-37-16,2-2-19 15,5 6-15-15,1 1-9 16,3 6 3-16,-4 0-2 16,-3 6 3-16,-1 2 5 15,-6 2 3 1,-1 1 3-16,-3 3 0 0,2 5-4 16,-2 0 8-1,-2 6 0-15,-2 5-8 0,1 2-8 16,-5 2-2-1,-1 2-8-15,0 1-1 0,3 2-2 16,0-2 0 0,3 2 2-16,0-5-7 15,0 1-4-15,-1-1 10 16,4 1 6-16,-2 3-12 16,2 1 0-16,0 6 0 15,0 0-19-15,0 2-34 16,0-3-51-16,0 3-70 15,0 3-70 1,2-1-176-16,-1-35-936 16,2 33 0-16,-2 0 0 15,-1-1 0-15</inkml:trace>
  <inkml:trace contextRef="#ctx0" brushRef="#br0" timeOffset="54214.73">12306 9632 5158 0,'-24'0'51'16,"-8"3"11"-16,-10 2 12 0,-4 6 7 16,9 6 4-1,3 5 10-15,8 3 22 0,8 4 10 16,8 1 3-1,7 0-37-15,4 1 3 16,11-7-7 0,8-2 1-16,7-9 5 15,10-6 2-15,9-7-2 0,2-5-18 16,-1-9-10 0,-4-4 1-16,-4-6 3 0,-7-6-3 15,-10-4-1 1,-8 0 10-16,-7-1-2 0,-8 6-12 15,-11 4 6 1,1 7-4-16,-8 7-3 0,-1 4-8 16,-2 5-2-1,2 4-16-15,3 3 3 16,6 4-23-16,3 3-16 16,3 3 1-16,4 6-14 15,1 3-10-15,0 1-3 16,0 3-1-1,1 1-4-15,-2-1 5 16,1 2-12-16,-10-1 2 16,1-1 1-16,-2-2 8 15,-4-3 3-15,4-1-1 16,2-6 8-16,2-2 5 16,5 0-6-1,2-3-2-15,5-2 7 0,5 1-1 16,4-2 3-1,8 1-1-15,4 1-6 0,-1 1 14 16,-2 6-6 0,-2 3-3-16,-7 1 8 0,-8 4 2 15,-3 2-4 1,-3-2 5-16,-8-2 8 0,-8-1 9 16,-8-3 24-1,-8-2 20 1,-9-3 20-16,-1-3 23 0,-1-5 7 15,5-5-4 1,8 0 2-16,6-5-8 0,12-5-93 16,7-7-114-1,16-3-93-15,10 9-161 0,12-20-1079 16,5 4 0 0,7-3 0-16,4-3 0 0</inkml:trace>
  <inkml:trace contextRef="#ctx0" brushRef="#br0" timeOffset="54652.48">12870 9593 5536 0,'0'-6'148'0,"0"1"53"16,0 2 10-16,0-1 1 15,0 3 0-15,-6 3 10 16,-1 7 7-16,-2 7 19 16,-3 9-1-1,0 7-66-15,4 7-74 16,5 1-57-16,3-1-7 16,6-3 4-16,11-5 4 15,7-6-36-15,9-6-146 16,12-7-148-16,14-7-1231 15,-3-5 0 1,1-8 0-16</inkml:trace>
  <inkml:trace contextRef="#ctx0" brushRef="#br0" timeOffset="54929.84">13174 9535 5616 0,'-3'-7'127'15,"0"0"15"1,2-1 2-16,1 2 7 16,14 3 15-16,13 2 13 15,15 4 12 1,15 3 10-16,11 6 60 0,-5 6-76 16,-7 5-47-1,-13 8-14-15,-21 2-3 16,-11 0-6-16,-11 2-16 15,-18-1-126-15,-10 0-161 0,-1-3-260 16,-16-3-1011 0,-8-8 0-16,1-8 0 0,3-9 0 15</inkml:trace>
  <inkml:trace contextRef="#ctx0" brushRef="#br0" timeOffset="55857.65">12192 9542 5698 0,'-2'-6'86'16,"-4"1"7"-16,-4-2 20 15,-2-2 28-15,-5-2 47 16,-1 1 24-16,2-5 10 16,-1-7-1-16,-1 0 2 15,1-6-66-15,-1-3-17 16,2-1-8 0,-4-6-12-16,4-2-27 0,-3-4-49 15,0-4-25 1,1 0-9-16,3-4-6 15,-6 3-7-15,2 3 14 16,0 1-17-16,0 4 5 16,0 2-17-16,1 3 4 15,2 0-4-15,-2 4 1 16,-3 1-6-16,-4 6 10 16,-5 2-1-16,-4 3 6 15,-7 2 1 1,-3 1-1-16,1-3 15 0,4 2-4 15,3 2 15 1,4-4 5-16,8 2 2 16,6 0 7-16,4-2 5 15,7-3-8 1,4 3 1-16,1-5-3 0,2 0-6 16,2 1 6-1,-2 1-12-15,0-4 2 0,0 2 3 16,0 5-9-1,0-1 1-15,0 5-1 0,0 5 1 16,0 4-1 0,0 3 1-16,0 2-88 0,0 2-129 15,1 0-83 1,7 0-214-16,-4 0-919 0,3 0 0 16,-3 0 0-1,-4 0 0-15</inkml:trace>
  <inkml:trace contextRef="#ctx0" brushRef="#br0" timeOffset="56881.71">13330 9095 5398 0,'3'-17'58'0,"0"-10"13"15,0-6 18 1,4-10 53-16,4-3 34 0,-1-2 28 16,-2-9 14-1,5-7 18-15,-1-8 24 0,5-4-39 16,-2-3 5 0,0 4-13-16,-6 5-19 0,-3 3-52 15,-10 6-33 1,-16 2-30-16,-15 5-13 15,-10 0-18-15,-17-1-24 16,-13 1-7 0,3-2-17-16,-9 0 0 0,1-2 0 15,-4 5 0 1,8 2 0-16,7 2 0 16,11 1 0-16,14 3 0 15,8 1 0-15,13 1 0 0,2 0 0 16,4-1 0-1,6 3 0-15,-2 1 0 16,3 4 0-16,0-3 0 16,2 7 0-16,-4-2 0 15,0 4 0-15,-3-1 0 16,-6 4 0-16,-2-2 0 16,-1 2 0-16,-6 0 0 15,-4 1 0-15,4 2 0 16,5 2 0-1,-1 4 0-15,9 2 0 16,7 6 0-16,6 3 0 16,1 2 0-16,1 4 0 15,2-1 0-15,0 1 0 16,0 1-46-16,0 0-135 16,2 3-83-16,-2 3-118 15,0 0-1081 1,-5 15 0-16,-8 3 0 0,-10 2 0 15</inkml:trace>
  <inkml:trace contextRef="#ctx0" brushRef="#br0" timeOffset="58481.56">8561 12237 5381 0,'0'0'24'16,"0"-2"3"-16,-1 0-1 16,1 4 4-16,-2 6 10 15,2 7 14 1,5 8 16-16,1 10 7 0,10 6 5 15,6 5-13 1,5 5 11-16,4-2 1 0,1-1 2 16,-4-2-2-1,-2-5-7-15,-5-3-12 0,-4-5-12 16,-4-8-2 0,-5-5 12-16,-5-9 29 0,0-5-9 15,-3-4-2 1,0-4 9-16,0-11 2 0,0-4-3 15,0-5 2 1,3-4-8-16,4-1 0 16,2 1-18-16,8 2-38 15,8 1-6 1,7 1 0-16,4 2-5 0,4 6-12 16,3 1-1-1,-2 8-5-15,-1 5-1 16,-2 4-6-16,1 5 2 15,-7 8-3-15,-2 2 8 16,-3 4-2-16,-9 1-10 16,-3-1 14-16,-8-4-9 15,-2-3-18 1,-2-1-66-16,-3-7-44 16,0-1-151-16,0-4-1058 15,0 0 0-15,0-6 0 0</inkml:trace>
  <inkml:trace contextRef="#ctx0" brushRef="#br0" timeOffset="58801.47">9517 12279 5269 0,'-9'0'39'15,"-4"0"15"1,-4 2 12-16,-1 4 18 0,7 4 45 16,2 8 53-1,5 7 35-15,2 7 13 0,2 2 17 16,11 1-20 0,1 1-6-16,7 1-7 0,7-8-12 15,10-1-67 1,-1-5-183-16,8-9-161 15,24-8-1242 1,-18-6 0-16,-2-11 0 16,-5-5 0-16</inkml:trace>
  <inkml:trace contextRef="#ctx0" brushRef="#br0" timeOffset="59068.1">9815 12137 6032 0,'0'-12'122'0,"6"-1"12"16,8-2 12-16,11-3 13 15,14 7 6-15,12 7 7 16,11 8-1-16,1 11-4 16,-2 11 6-16,-6 9-100 15,-12 8-3 1,-7 3-15-16,-17 0-2 15,-10-3-30-15,-13 1-124 16,-13-2-131-16,-16-4-1244 16,-8-5 0-16,-5-7 0 15,-7-15 0-15</inkml:trace>
  <inkml:trace contextRef="#ctx0" brushRef="#br0" timeOffset="60817.77">8876 12248 4146 0,'-20'0'121'0,"-4"0"22"0,-9-4 17 16,0 1 22-1,10-5 8-15,5-9 1 16,11-6 4-16,4-5 2 16,6-9 2-16,7-4-89 0,13-7-29 15,12-1-21 1,11-1-18-16,10 0-19 16,16 1-6-16,11 4 3 15,15-1-1-15,15 3 7 16,4 1 3-1,2-1 10-15,-9 7 3 16,-19-1 18-16,-15 4 5 16,-17 2-2-16,-8 2 4 15,-11-1 7-15,-3 0 2 16,-1 0-11 0,-3-4 9-16,0-3-9 0,-7-8 0 15,-2-8-13 1,0-9-12-16,-8-11-1 15,1-11-8-15,-5-11-18 16,4-7-4-16,0-3 4 16,6-2-14-16,5 6-3 15,3 7-9-15,-1 4-11 16,-5 2 24-16,-9 4 1 16,-5 1 6-16,-7 4 4 15,-4 3 7-15,-5 5 1 16,-3 5 1-1,0 4 1-15,-8 2 6 0,-3 6 14 16,1-1-13 0,-3 0 18-16,-1 0 2 0,-6-1 11 15,1 0-4 1,-3 1 17-16,3 2 14 0,2 1 4 16,4 3 1-1,7 0-9-15,9 4-3 0,1-4-20 16,5 2-5-1,0 0-9 1,6-3-5-16,-4 1-16 0,4-1-17 16,3 3-7-16,4-3 0 15,1 4 0-15,4 1 0 16,-1 2 0 0,-1 2 0-16,-2 2 0 15,-5 3 0-15,0 1 0 16,-2 3 0-16,-2 1 0 0,1 2 0 15,-1-4 0 1,-1 2 0-16,-1-1 0 16,-2-1 0-16,1-2 0 15,-1-3 0-15,-4-1 0 16,-1-4 0-16,-5 0 0 16,-2 0 0-16,-4 1 0 15,2 0 0 1,-4 5 0-16,4-2 0 15,-4 1 0-15,3-2 0 16,-1 1 0-16,-1-2 0 16,1 0 0-16,-3-1 0 15,-3 0 0-15,1-2 0 16,-1-1 0-16,-1 3 0 16,-5-4 0-16,-1 3 0 15,2-1 0-15,-1 0 0 16,2 4 0-1,-1 1 0-15,6 0 0 0,3 3 0 16,0 0 0 0,4 5 0-16,1-1 0 0,3 1 0 15,-1 5 0 1,4-1 0-16,3 5 0 0,-1 1 0 16,4 6 0-1,0 4-5-15,0 5-8 0,4 5-30 16,2 1-92-1,4 5-95 1,-1 7-114-16,3 7-158 0,-8 7-881 16,-1 11 0-1,-3 3 0-15,-1 10 0 0</inkml:trace>
  <inkml:trace contextRef="#ctx0" brushRef="#br0" timeOffset="62310.89">10422 11894 5198 0,'0'-29'4'16,"4"-14"1"-16,7-20-1 0,5-16 5 16,14-8 13-1,14-12 25-15,13-4 28 16,9-3 22-16,13 4 34 16,5 6 31-16,8 6 34 15,-7 5 20-15,-6 5 2 16,-10 4 9-16,-15 2-15 15,-12 7-16 1,-13 3-27-16,-12 1-18 0,-7 5-32 16,-7 2-38-1,-5-2-28-15,-8 1-21 0,-4-2-6 16,-3-2-3 0,-10-4 1-16,-7-2-9 0,-2-3 5 15,-5-2-10 1,0 0 2-1,3 3-2-15,5 1-5 0,1-1 4 16,5 3-3 0,-2-2-2-16,5-3 6 0,2 1 7 15,1-2-2 1,0 1 4-16,5 1-2 0,0 5 5 16,4 1-2-1,3 2-2-15,0 4 8 16,3 1-14-16,3-1 1 15,-3-2-6-15,0 1 3 0,1-1 2 16,-1 0-4 0,2 0 2-16,4 3 3 15,-2 4-2-15,2 6-1 16,3 0 2-16,4 8-6 16,3 3 1-16,6 1-8 15,7 1 1 1,5 1-5-16,3-2-3 0,2-1 2 15,1-1 6 1,0-1-4-16,-4 3 17 0,-8 2 1 16,-3 2-5-1,-3 6 4-15,-7 8-3 16,0-1 8-16,-3 4-1 16,-3 6-3-16,3 0-3 15,-6 2 2-15,1 2-13 16,1 1 0-16,-2 2 0 15,0 1-32 1,0 0-119-16,0 1-140 16,-29 10-1252-16,25-4 0 15,-8 4 0-15,-12 0 0 16</inkml:trace>
  <inkml:trace contextRef="#ctx0" brushRef="#br0" timeOffset="65745.75">5578 9867 2499 0,'0'-14'126'0,"0"-2"27"16,-2-3 10-16,1-5 24 16,-1 6 27-16,-1 4 37 15,-1-1 42-15,1 3 20 16,1-1 19-16,-2 1-84 16,1 3-4-16,3 0-24 15,-3 2-8-15,3 3-20 16,0 1-30-16,0 1-39 15,0 2-41-15,0 2-21 16,0 3-18-16,0 5-24 16,0 7-14-1,0 6-4-15,0 11-2 16,3 5-5-16,4 6 1 16,1 10 3-1,4 4 1-15,3 8-1 0,2 4 0 16,3 6 0-1,6 2 2-15,1 3-2 16,2 6-3-16,1 7 4 0,0 0 3 16,-1 3 1-1,-2 0-2-15,0 1-2 0,0-1 0 16,3 4-1 0,-3 8-1-16,5 5 2 0,1 5 6 15,11 4-6 1,1 2-3-16,4 2 0 0,1-4 0 15,3-1 4 1,-7-7-1 0,1-6 1-16,-6-12 0 15,-1-3-3-15,-5-2-4 16,-4-4 6-16,-1 3 2 0,-1-3-3 16,-3 0 1-1,-1-4-2-15,1-3 2 0,-1-1-2 16,1-4 1-1,-5-2-1-15,2-1 6 16,1-3-6-16,-2-1 4 16,-2-1-1-16,3 1 2 15,2-2-1-15,1 2-2 16,1 1 2-16,-1-2-2 16,1-3 2-16,0 2-2 15,0-5 1 1,0-1-2-16,0-5 1 15,0-1 0-15,-6-8 2 16,3-5 1-16,-1-6-1 16,1-8 3-1,-3-2 2-15,5-5 1 0,1-7-1 16,3-4 3 0,1-3 7-16,4-5-1 15,1-3-3-15,4-2 6 16,3-1-2-16,5-3 1 0,2 2 0 15,7-4-5 1,8 0 2-16,-1-2 6 0,5-1-13 16,2-2 9-1,3-3 33-15,0-7 23 16,3 0 17-16,4-2 0 16,-1-3 3-16,5 0 16 0,9 0 4 15,4-2 2 1,7-4 10-1,-1 0-10-15,4-4-22 0,-5 1-23 16,-2-1-16 0,0 4 7-16,4 0 0 0,0 2-9 15,2 1-7 1,0-2-13-16,1 0-1 0,-2-1-4 16,6-4-5-1,6-1-6-15,-1 0-3 16,-1-3-12-16,1 4-8 15,-5-1 5-15,-5 0-2 16,2-1 2 0,7 2 1-16,-3 5 7 0,3-4-2 15,-2 1 4-15,-9 3 9 16,-1-3 4 0,4 1 9-16,-1 0-8 15,2 1 15-15,6-1 2 16,-4 4-1-16,1-5-5 15,-5 3 2-15,-1-2-6 16,0 2-4-16,5-2-2 16,-4 2-6-1,1 2 2-15,-4-1-15 0,3 1 0 16,-4 0-3 0,1 0 0-16,4-2 0 15,3 1 0-15,-2 0 0 16,0 2 0-16,0-1 0 0,0 1 0 15,2-2 0 1,1 0 0-16,6 3 0 0,1-1 0 16,-2 2 0-1,-1-3 0 1,-6 3 0-16,-9-4 0 0,1 2 0 16,3 2 0-1,1-1 0-15,1 2 0 16,-3 2 0-16,-11 0 0 15,-7 1 0-15,-2-1 0 0,-6-1 0 16,3 1 0 0,0 1 0-16,4 3 0 0,-4 1 0 15,1 2 0 1,-3 0 0-16,-5 3 0 0,0-1 0 16,-3 2 0-1,2 0 0-15,1 2 0 16,0-1 0-16,-4 4 0 15,-3-1 0 1,-2 3 0-16,-5-1 0 0,-5 1 0 16,0-2 0-1,-1 0 0-15,-5-1 0 16,-9 1 0-16,-6 1 0 16,-7 0 0-16,-10-2 0 0,-8 2 0 15,-4-2 0 1,-4 1 0-16,-1-3 0 15,0 1 0-15,0-3 0 16,-1-4 0-16,-6-5 0 16,0-2 0-16,-6-7 0 15,-4-9 0-15,-3-3 0 16,-2-9 0 0,0-4 0-16,2-5 0 15,-1 1 0-15,1 1 0 16,-3-1 0-16,2 3 0 15,5-2 0-15,-4-1 0 16,1-5 0 0,0-2 0-16,-1-4 0 0,-3-4 0 15,2-3 0 1,-2 4 0-16,2 1 0 0,0 6 0 16,3 4 0-1,-1 2 0-15,-3 4 0 0,1-2 0 16,0-1 0-1,0-2 0-15,2-4 0 0,-1-2 0 16,6-1 0 0,1 1 0-16,6 4 0 0,-1 6 0 15,3 2 0 1,1 3 0 0,-7 1 0-16,7 2 0 0,-8-2 0 15,-2-5 0 1,-1 2 0-16,-1-1 0 0,0 0 0 15,3 1 0 1,-1 3 0-16,0 3 0 0,1 3 0 16,1 0 0-1,-4 4 0-15,4 1 0 16,-3 1 0-16,-2 7 0 16,2-2 0-16,0 2 0 15,-1 1 0-15,-1 0 0 16,0 1 0-16,1 0 0 15,-1 0 0 1,-1 2 0-16,5 1 0 0,0 3 0 16,0 4 0-1,2 0 0-15,-2 3 0 16,4 1 0-16,0 3 0 16,0 0 0-16,1 0 0 15,1-3 0 1,-1 2 0-16,1 0 0 0,-4-2 0 15,4 1 0-15,-3 1 0 16,0 4 0-16,4-2 0 16,0 4 0-16,0 2 0 15,1 0 0 1,1 2 0-16,3 2 0 0,-2-1 0 16,-3 1 0-1,2 0 0-15,-2 0 0 16,0 0 0-16,-2 0 0 15,1-1 0-15,4 1 0 0,-3 2 0 16,6 0 0 0,0-2 0-1,0 4 0-15,0 0 0 0,0 0 0 16,0 0-18 0,-9 0-208-16,-6 6-213 0,-12 0-1062 15,-9 7 0 1,-3 1 0-16,-1 0 0 0</inkml:trace>
  <inkml:trace contextRef="#ctx0" brushRef="#br0" timeOffset="93382.94">1343 8678 4888 0,'-11'4'28'15,"-6"3"28"-15,-1 0 21 0,-3 5 5 16,6 1 9-1,0 1 12-15,3 2 6 0,-2 4 13 16,1 0 3 0,2 3 7-16,-1-2-21 15,5 1-23-15,1-4-9 16,1 2 12-16,2-3-9 16,3-4-8-16,-2 3 6 15,4-3-20-15,3-1 11 16,4-2-6-1,7-1 0-15,11-3-9 0,11-2-4 16,6-3-16 0,5 2 3-16,-2-2-5 0,-1 2-17 15,-6-2 12 1,-9 4-12-16,-7 2-6 16,-6 1-4-16,-7 0 0 15,-5 3-1 1,-3 2 4-16,-3 2 1 0,-9 1 5 15,-7 6 12 1,-9 0-2-16,-12 6 10 0,-7 3 1 16,0-1-4-1,-2-1 5-15,8-2-7 0,5-4 7 16,10-7-17 0,7-5-120-16,7-5-105 0,6-9-1198 15,7-7 0 1,8-16 0-16,13-12 0 0</inkml:trace>
  <inkml:trace contextRef="#ctx0" brushRef="#br0" timeOffset="93905.52">1552 8943 5413 0,'4'0'9'16,"2"0"8"-16,6 0 5 0,4 0 6 15,3-4 4 1,6-3 1-16,1 0 1 16,-1-5 1-16,-2-5 2 15,-2 0-5-15,0 0-1 16,-7-1-5-16,-1 0-4 15,-4 2-5-15,-4 0 6 16,-4 5 43-16,1 0 43 16,-2 3 13-1,0 4-2-15,-3 2 2 16,-2 1 3-16,-7 2-8 16,-6 5 1-16,-1 5 1 15,-3 5-13-15,3 3-42 16,2 4-44-16,1 2-8 15,4-1 1 1,3 1-1-16,6-3-5 0,3-1 13 16,0-1 2-1,3-2-6-15,6-6 11 0,3 0 5 16,7-6 6 0,10 0-6-16,4-6 3 0,6-3-46 15,2-4-133 1,10-3-254-1,-13 1-948-15,-2-7 0 16,-11-3 0-16,-5-2 0 16</inkml:trace>
  <inkml:trace contextRef="#ctx0" brushRef="#br0" timeOffset="94289.5">2049 8679 5355 0,'0'-3'77'16,"-2"2"15"-16,2 0 7 16,-2-2 6-16,-2 3 17 15,-4 4 7 1,2 4 6-16,-3 6 9 0,-1 5 16 15,3 7-58 1,6 0-2-16,-2 2-8 16,6 2-1-16,-3-2-1 15,0 1-11-15,6-2-3 16,6-5-2-16,3-3-5 16,7-4-15-16,7-6-7 15,7-6-66 1,4-2-124-16,9-5-185 0,-2-11-1032 15,-4-2 0-15,-6-5 0 16,-12-8 0-16</inkml:trace>
  <inkml:trace contextRef="#ctx0" brushRef="#br0" timeOffset="94748.28">2339 8693 5257 0,'-2'-1'69'15,"1"1"2"1,1-1-2-16,0 1 2 0,-2-2 3 16,2 6 3-1,0 2 1-15,0 3 2 0,0 5 2 16,2 3-63-1,2 0-1-15,1-1 0 16,8-1 5-16,4-6 12 16,4-1 11-16,6-4 9 15,6 0-3-15,2-8 16 16,-2-1 0 0,3-5-6-16,-4-4-6 15,-7-5 3-15,-4-3-5 16,-7-3-10-16,-4 0-3 0,-5-3 0 15,-4 1-2 1,-4 1-13-16,-4 4 1 0,-4 4 7 16,-1 5-2-1,-4 3-9-15,-2 7-5 16,2 0-5-16,0 3-80 16,7 4-75-16,3 1-94 15,3-2-1054-15,4 4 0 16,7-1 0-16,5-6 0 15</inkml:trace>
  <inkml:trace contextRef="#ctx0" brushRef="#br0" timeOffset="95249.8">2820 8461 5594 0,'0'-7'154'0,"0"3"21"16,0-3 0-16,0 0-1 16,0 7 1-16,9 0 4 15,5-1-2 1,7 1 0-16,7 3 10 15,7 5-111-15,-2 3-46 16,-1 4-11-16,-7 5 1 16,-5 1 2-16,-6 2 6 15,-11-3 0-15,0-2-3 16,-3-7 14 0,0-3 11-16,0-4 14 0,-3-2 14 15,-5-2-3 1,-3-6 1-16,-3-2-2 15,-3-10-7-15,2-3-2 16,1-12 3-16,2 5-13 0,9-6-21 16,2 8-15-1,1 2-9 1,0 5-22-16,6 6-186 0,6 4-132 16,3-13-1199-1,6 14 0-15,-1 3 0 0,-1-2 0 16</inkml:trace>
  <inkml:trace contextRef="#ctx0" brushRef="#br0" timeOffset="95452.11">3182 8312 5234 0,'1'0'32'16,"1"0"3"-1,-1 0 22-15,5 1 27 0,2 4 7 16,-2 3 13-1,3 3 13-15,3 5 1 16,-6-1 12-16,3-1-28 16,-3 4-79-1,-3 0-125-15,-2 31-1103 0,1-34 0 16,-5-5 0 0</inkml:trace>
  <inkml:trace contextRef="#ctx0" brushRef="#br0" timeOffset="95836.14">3043 8247 5711 0,'0'0'6'15,"0"0"4"-15,0 0 3 16,1 0 3-16,6 0 7 15,2-1-1-15,9-1 3 16,4-2 1 0,-1-4 3-16,2-5-1 15,-5 1 1-15,-6-7-1 16,-3 1-2-16,-6-1 10 16,0 0 40-16,-3 3 23 15,-4 1 0-15,-4 7 7 16,-1 3-6-1,-7 5-13-15,-1 5-4 0,0 3-3 16,4 7-24 0,8 1-80-16,2 3-106 0,9-1-213 15,8-1-920 1,4-6 0-16,3-7 0 0,5 0 0 16</inkml:trace>
  <inkml:trace contextRef="#ctx0" brushRef="#br0" timeOffset="96167.24">3436 7982 5921 0,'0'-6'241'0,"0"-1"4"0,0 1-1 15,0-1-2 1,0 6-3-16,1 1 5 0,4 4 1 15,1 6-1 1,5 5 0-16,3 7-173 0,5 8-68 16,0 8-3-1,2-3 0-15,2 5 3 0,1-5 2 16,0 0-5 0,0-3 0-1,0-4-4-15,-4-6-46 0,-7-2-110 16,-2-6-81-1,-5-3-32-15,-3-4-155 0,-3-11-979 16,-6 2 0 0,-5-2 0-16</inkml:trace>
  <inkml:trace contextRef="#ctx0" brushRef="#br0" timeOffset="96828.66">3459 8257 4459 0,'-8'-3'153'0,"-4"0"22"16,-2-1 24-1,4 0 21-15,10 1 0 16,-3 1 2-16,6 2 10 16,3 0 18-16,9-1 7 15,6 2-120-15,14-2-29 16,14-4-20 0,4 3-16-16,1-9-20 15,5 1 4-15,0-6-1 16,-7-2-9-16,-1-2-13 15,-12-1-2-15,-11 2 4 16,-13 3 13-16,-8 1 19 16,-4 5 1-1,-3 2 3-15,0 2 13 0,-3 3 2 16,3 2 0 0,-4 0-17-16,1 2-9 0,0 6-7 15,0 2-8 1,3 3-22-16,0 3-3 15,3 1-15-15,3-1-11 16,3-1 2-16,4-7 1 0,7 3 17 16,4-8-1-1,5 1-10 1,6-6-21-16,-1-3-19 0,-4 0-39 16,-3-5-13-1,-10-3-21-15,-8-3-4 0,-2 1 4 16,-6-1 9-1,-1 7 25-15,0 0 17 0,0 5-2 16,0 3 23 0,0 0 51-16,0 6 50 15,0 6 30-15,2 9 13 16,-2 6 7-16,0 13-9 16,0 5-21-16,1 5-10 15,1 6 17-15,0 4-5 16,-1 2-8-16,1-3-32 15,-1-1-5 1,1-4-31-16,-2-6-182 16,0-10-207-16,-3-7-1110 15,-4-11 0-15,1-10 0 0,1-13 0 16</inkml:trace>
  <inkml:trace contextRef="#ctx0" brushRef="#br0" timeOffset="96988.46">4195 8503 5977 0,'0'-3'99'0,"0"-3"4"15,0 0 4-15,0 1-99 16,0 1-215-16,-3 1-1010 16,-4 3 0-16,-3-2 0 15,-5-3 0 1</inkml:trace>
  <inkml:trace contextRef="#ctx0" brushRef="#br0" timeOffset="102155.78">5515 6759 4653 0,'-8'-4'75'15,"-1"-2"7"1,-6 0 10-16,-4 2 10 0,2 3 10 16,-6 1 10-1,1 4 6-15,-1 1 0 16,-1 3 2-16,0 4-60 16,3 6-11-16,4 3-7 0,1 1-9 15,4 3-9 1,4 2-8-16,1 2-12 0,2-2-4 15,5 0 0 1,2-2 0-16,1-2-1 0,7-8 5 31,1-7 10-31,10-4 13 16,4-6 13-16,2-4 4 0,5-5 14 16,-6-8 5-16,-4-6-4 15,-5-6 10-15,-5-2 2 16,-4-5-10-1,-5-1-5-15,-2-3-11 16,-2 0-17-16,-6 2 8 16,3 4 8-16,-2 5 13 15,-3 4 22-15,-2 4 15 16,2 5 11-16,0 3 22 16,2 5-10-1,2 3-2-15,2 5-3 0,3 0-11 16,0 2-20-1,0 3-15-15,0 2-20 0,0 8-21 16,3 4-14 0,3 6-19-16,5 2 4 15,4 4-1-15,6-1 7 16,1 1-2-16,1-2-1 0,4-2-5 16,2-4-26-1,1-4-144 1,2-5-107-16,-1-5-1267 0,2-4 0 15,-4-6 0 1,-2-4 0-16</inkml:trace>
  <inkml:trace contextRef="#ctx0" brushRef="#br0" timeOffset="103537.49">5906 6604 5058 0,'-10'-7'99'15,"0"-1"12"1,-6-2 3-16,-5 1 17 0,-5 5 19 31,1 4 10-31,-2 2 8 16,2 7 6-16,3 2 9 0,2 4-68 16,7 4-25-1,1 1-15-15,7-2-3 0,4 1-18 16,1-3-12-1,4-2 2-15,8-6 3 16,0-3 4-16,8-4 1 16,8-4-11-16,-1-4 4 0,-2-6 3 15,0-2 1 1,-5-6-10-16,-7-2-14 16,-2-4-10-16,-5 2-14 15,-5 2-5-15,1 1-4 16,-2 7 6-16,-2 4-5 15,4 3-11-15,-2 2-17 16,0 5 9 0,0 0 1-16,0 5-3 15,0 4-2-15,0 3-3 16,1 0-11-16,2 6-3 16,7-3 8-16,3-2 21 15,1-2 20-15,5-6 8 16,3 0 13-16,0-8 2 15,0 0 13-15,-1-7-7 16,-2-4 8-16,-6-6 3 16,-6-7 0-1,-3-5-5-15,-4-6 3 0,-4-6-7 16,-2-4-1 0,-2 3 14-16,0 0 19 0,-3 9 32 15,2 7 1 1,2 8 0-16,4 9-7 0,0 6-6 15,3 4-6 1,0 5 1 0,0 6-8-16,3 5-12 15,7 5-28-15,4 6-27 16,5 2-7-16,10 0-1 0,1 2-1 16,0-1 1-1,3 0 3-15,-3-2-1 0,-5-2-3 16,-4-5-44-1,-5-5-99-15,-13 0-30 16,0-5-32-16,-9-1-39 16,-10-3-33-16,-8 1-12 0,-6-3-4 15,-11 0-1 1,0-2 2-16,4-2 54 16,4 2 110-16,10 0 60 15,8 0 54 1,7 0 46-16,5-4 34 15,3 1 12-15,6-1 1 16,5-3 2-16,13-2 4 16,8-6-11-16,12 0-10 15,5-3-27-15,7 0-21 16,-1-4-5-16,-3-1 1 16,-1 0 0-16,-6 0 2 15,-12 2 1 1,-10 6 8-16,-7-1 39 0,-10 7 49 15,-4 0 21 1,-2 2 10-16,-7 1 0 16,-5 4 4-16,-4 1 4 15,-11 1-14 1,-3 1-1-16,-3 7-8 0,6 1-48 16,3 1-54-1,10 5-29-15,5-5-13 0,7 2 2 16,2-4-4-1,3 0 5-15,9-3 21 0,5-4-4 16,7 0 3 0,9-3 13-16,3-4 5 15,-3-2 9-15,0-2 9 16,-4-5 1-16,-5 0 6 0,-9 1-4 16,0-3-7-1,-10 6 11-15,-2 1 2 0,-2 3-3 16,-1 3-10-1,-1 3-15-15,1-1-16 16,1 2-2-16,-1 2-7 16,2 2-7-1,2 2 0-15,4 3-8 0,4 1-9 16,3 0 14 0,6 1 8-16,4-4 22 15,7-4 7-15,3-1-46 16,1-2-178-16,-3-4-1288 15,-1 1 0-15,-11-4 0 16,-12-4 0-16</inkml:trace>
  <inkml:trace contextRef="#ctx0" brushRef="#br0" timeOffset="103676.46">6857 6163 5950 0,'0'0'15'0,"0"0"-2"15,0 0-3-15,0 1-16 16,0 2-96 0,5-11-1074-16,-2 12 0 15,3 0 0-15</inkml:trace>
  <inkml:trace contextRef="#ctx0" brushRef="#br0" timeOffset="142300.46">21110 6178 4144 0,'0'0'84'0,"0"0"41"16,0 0 26-1,0 0 18-15,0-3 3 16,0 3 3-16,0-2 1 0,0 2 0 15,0 0-2 1,0 0-53-16,0 0-30 0,0 0-41 16,0 0-24-1,0 5-18-15,-1 1-2 0,-1 6-5 16,-1 5-1 0,-1 4 0-1,-1 1 4-15,3 6-3 0,-1 1 1 16,0 4-4-1,0 3 5-15,3 1 4 0,0 5-1 16,0 0 3 0,-4 2 1-16,8-2-1 0,-4 0-1 15,0-1 2 1,0-3 0-16,0-3 3 0,0-2-4 16,0-5-5-1,0 0 0-15,0-7 0 0,0 0 4 16,0-6-3-1,3-2 1-15,-3-1 3 0,6-4 1 16,-2-1 1 0,3-2 3-16,3 1 5 15,3-4-3-15,8 1 11 16,1-2-2-16,9-1 5 16,6 0 2-16,2 0-9 15,3-1 3 1,6 1-5-16,2-3-5 0,3 1 3 15,-1 0 0 1,4-2-11-16,-4 2-4 16,3-1 3-16,2 1 0 15,3-3 8-15,1 0-13 16,0 1 9 0,-1 0 3-16,-1-2-13 15,1 2 5-15,-3 1-3 0,-2-1 2 16,-2 0-2-16,-2-1-2 15,-8 0-5-15,-8 3 11 16,-5-3-4-16,-4 1 0 16,-7 0 9-1,-5-1 4-15,-1 1 21 16,-4-1 3-16,-3-2 28 16,-1-2 2-16,-2 0 4 15,-1-4 9 1,-1-1-1-16,-1-4 0 0,0-3 0 15,0-1-11 1,0-6-18-16,0-3-5 16,0 1-34-16,0-5 3 0,0 2-5 15,0-4-19 1,0 2 3-16,0-2 1 0,0 3 2 16,0-1 1-1,0 1 2-15,0 6 12 0,0 0 22 16,-1 7-3-1,-2 0 10-15,-1 3 9 0,-2 3 2 16,0 5 10 0,0-1-3-1,-3 4-6-15,2 0-2 0,-4 2-10 16,-2 1-22 0,-6 1 2-16,-3 0-9 0,-5 3 2 15,-5-2-13 1,-1 2-8-16,-5 0-2 0,-2 0 10 15,4 0 2 1,-2 0-2-16,0 0 4 0,2 0-10 16,-2 0 9-1,1 0-1-15,-4 0-1 0,-2 0-1 32,2 0 2-32,-4 0-2 0,-1 0-3 15,-1 0 5-15,0 0-3 16,0 2 5-1,-4 1-2-15,-1 0-6 16,-4 1 8-16,2 2 8 16,-1 0-7-16,6-2 0 0,7-1 3 15,7 1-5 1,3 0 1-16,4-1 0 16,2 0-6-16,2 0 3 15,6-1 0-15,2 0-9 16,6-2 4-16,4 4-1 15,2-2-2-15,1-2 2 16,2 0 3 0,-1 0-3-16,2 2 11 0,-1-4 1 15,-2 2-3-15,-2 0 0 16,0 2 1-16,-5 0 2 16,-1-2-3-1,-2 4 3-15,1-3 0 16,1 2 0-16,1-2-7 15,-4 1-1-15,5 0 1 16,0-2 0-16,-1 2 0 16,5-1-6-16,1 1 3 15,0-2-3-15,4 1 0 16,0-1-7 0,0 1-7-16,0 0 0 0,0 1 2 15,0 0-44 1,0 3-129-16,5-1-84 0,11 0-231 15,4 2-886 1,12-5 0-16,4-2 0 0,7-5 0 16</inkml:trace>
  <inkml:trace contextRef="#ctx0" brushRef="#br0" timeOffset="144433.53">23160 6179 4690 0,'0'-1'113'16,"0"-4"24"-16,0-1 2 15,0 3 0-15,0 0-1 0,0 3-2 16,0 0-1 0,0 0 0-1,0 3 1-15,0 6-92 0,0 6-25 16,0 8-23 0,0 10-3-16,0 7 0 0,0 4 5 15,0 7 4 1,0 5 0-16,0 0 0 0,0 0 1 15,0 0 4 1,0-3 1-16,0-2 1 0,0-3 1 16,2-5-4-1,-1-6-2-15,1-3-2 16,-1-8 0-16,2-5 2 16,-1-3-2-16,-1-8-2 15,1 1 5-15,2-7-2 16,-1 0 5-16,3-2 10 15,5-2 4-15,5 0 1 16,10-2 7 0,4-2 1-16,6 0 0 0,3-4 3 15,5-3-6 1,3-2 2-16,-2 1-4 0,8-1-3 16,1 1-5-1,1 2 2-15,5 0-12 16,2-1-3-16,1 3 5 15,2-1 1-15,1 5 7 16,-1-4 0-16,-5 2 4 16,-4 2 1-16,-9 1 4 15,-5 0 5-15,-8 2 13 16,-4-2 20 0,-7 0 21-16,-3 1 25 15,-1-2 34-15,-7-1 21 16,0-2-5-16,-3 0-3 15,-3-4-8-15,-2-3-4 16,-4-1-9-16,1-6-20 16,-1-4-26-1,0-4-30-15,0-6-37 16,0-8-24-16,0 0 0 16,0-5 0-16,0 1 0 0,0 0 0 15,0 3 0 1,-1 1 0-16,1 5 0 0,-4 4 0 15,4 2 0 1,-3 1 0-16,3 5 0 0,-3-1 0 16,3 5 0-1,-3 3 0-15,0 2 0 0,0 6 0 16,-1 2 0 0,1 2 0-16,0 3 0 15,1-3 0-15,-4 3 0 16,-3 2 0-1,-6 0 0-15,-6 0 0 16,-12 2 0-16,-8 0 0 16,-9 0 0-16,-8 2 0 0,-9 2 0 15,-6 0 0 1,2 3 0-16,-4-1 0 0,1 2 0 16,2 1 0-1,-3-1 0-15,1 1 0 0,5 0 0 16,1 0 0-1,5-3 0-15,4 3 0 0,5-3 0 16,3 1 0 0,4 0 0-16,11-1 0 15,3-2 0-15,4-1 0 16,9 1 0 0,7-2 0-16,6 0 0 0,0 0 0 15,7-2 0 1,0 0 0-16,0 0-64 0,0 0-85 15,3 0-87 1,2 1-144-16,9-15-1092 0,2 13 0 16,-4-2 0-1,-1-1 0-15</inkml:trace>
  <inkml:trace contextRef="#ctx0" brushRef="#br0" timeOffset="147303.13">20687 7966 4600 0,'-3'0'122'16,"1"0"25"-16,1 0 18 15,-5 0 35-15,6 0 18 16,0 0 12 0,0 0 8-16,0 0 2 0,0 0 3 15,0 0-103 1,3-2-28-16,9 2-12 0,12-1-16 15,14-1-28-15,13-2-14 16,17 0-15 0,9 0 4-16,2-2-6 15,4-2 6-15,4 4 3 16,4-2 4-16,2 0-14 16,-3 1-1-16,4 1 1 15,-2 1-5-15,1-1 4 16,0 4-12-1,8-4 6-15,4-2-12 0,-1 4 13 16,4-1-1 0,1 0 4-16,-2 0-9 0,-5 2-1 15,-1-2 3 1,1 0-5-16,-1 0 6 0,2 3-5 16,-3-2 5-1,-2 0-10 1,-1-2-3-16,-10 4 0 0,-4-4 8 15,-4 3-2 1,-1-2-4-16,-7 0 2 16,-6 3-2-16,0-3 3 15,-5 3-8-15,-3 0 6 16,-3-1 8-16,-1 1 1 16,-2-4-5-16,0 2 0 15,-4-3-2-15,-3 3 1 16,-4 1-1-16,-2 0-6 0,-2-1 12 15,-4 2-12 1,-2-1-3-16,-6-1-3 16,-3 2 5-16,-9 0 0 15,1-1 3-15,-9 1-3 0,2 0-3 16,-5 0 9 0,-1 0-7-1,3 0 10-15,-1 0-2 16,-2 0-8-16,1 0-7 15,1 0-102-15,-4 0-99 0,-2 0-1237 16,-7 1 0 0,-7-1 0-16,-9-1 0 0</inkml:trace>
  <inkml:trace contextRef="#ctx0" brushRef="#br0" timeOffset="148487.17">21744 8472 4800 0,'-2'-5'98'0,"-1"-1"10"16,-1 1 5-16,-3 0 2 16,-3 3 2-1,-2 3 4-15,-1 5 3 0,2 1 2 16,-1 6 2-1,2 7-83-15,3 5-14 16,4 5-8-16,2 4-3 16,1 0-1-16,0 4-1 0,0 2-1 15,1 0-2 1,-1 1-5 0,0-1 2-16,0-1 0 0,0-1 1 15,0-1-1 1,3 1 0-16,-6-5 5 0,-1-1 6 15,-4-3 0 1,-2-5-1-16,-4-2 8 0,1-2-1 16,-2-5-4-1,4-5-27-15,-5 0-56 0,3-1-131 16,3 11-1016 0,3-17 0-16,3-9 0 0,3-7 0 15</inkml:trace>
  <inkml:trace contextRef="#ctx0" brushRef="#br0" timeOffset="148710.91">21456 8918 4731 0,'0'-5'106'0,"0"0"5"0,2-2 4 16,7-1 8-1,12 2 12-15,12-3 3 0,17 0 1 16,12 2 2 0,8-5-2-16,5 3-114 15,2-1-111-15,27-3-1077 16,-30 5 0-16,-7-1 0 16,-7 2 0-16</inkml:trace>
  <inkml:trace contextRef="#ctx0" brushRef="#br0" timeOffset="149073.87">22554 8707 4490 0,'-9'0'56'16,"-2"-1"9"-16,-6 1 18 15,-1 2 11-15,2 9 17 16,4 2 10-16,-2 8 4 16,5 5 4-1,8 5 2-15,-2 2-50 16,3-4-3-16,3 3-4 15,6-2-19-15,9-1-19 16,10-3-87-16,15-6-506 16,4-5-467-16,7-8 0 15,-3-4 0 1,4-9 0-16</inkml:trace>
  <inkml:trace contextRef="#ctx0" brushRef="#br0" timeOffset="149404.15">22970 8616 5425 0,'0'-8'55'0,"0"3"5"15,7-2 6-15,0 3 6 16,13 3 12-16,5 4-1 15,7 6 5 1,1 5 7-16,0 7 5 16,-4 8-36-16,-9 5-8 15,-6 6 2-15,-6 2-5 16,-5 4-2-16,-2-3-6 16,-2 1 3-16,1-6-5 0,-3 1-93 15,0-4-213 1,-5 0-983-16,-3-5 0 0,-8-7 0 15,1-8 0 1</inkml:trace>
  <inkml:trace contextRef="#ctx0" brushRef="#br0" timeOffset="150471.19">21840 10299 4932 0,'-4'-5'75'16,"-7"-1"12"0,-5-1 3-16,-7 4 6 0,2 1 6 15,-5 4 3 1,2 5-3-16,2 4 4 15,6 3 1 1,7 4-57-16,4 1-13 16,3 0-10-16,2-3 2 0,7 1-4 15,6-7 11 1,2-3 26-16,10-5 19 0,14-2-2 16,-3-9 7-1,0-1-1-15,2-9 7 0,-11-6-3 16,-6-4 3-1,-6 2-12-15,-8-2-8 0,-7 3-30 16,-2 6-24 0,-6 6-10-16,-4 7-3 0,-6 4-4 15,1 6-12 1,-2 1-4-16,3 5-9 16,5 3 11-16,3 6-11 15,1 4-1 1,0 3 16-16,-1 2 1 15,0 2-6-15,-1-2 7 16,0 1 1-16,-1-6 1 0,1 3 6 16,-3-2-5-1,-2-4 9-15,2 1-3 0,-1-3-3 16,2-3 4 0,2-3-4-16,6-3-5 15,0-2 4-15,3 1-1 16,6-1-4-16,3 2 5 15,6 2-9-15,5 1 9 16,7 2-7-16,1 3 3 16,-5 1-3-1,-4 2 4-15,-6 2-2 16,-5 0 9-16,-5-1-1 16,-6 1-5-16,-8-2 15 15,-6-1-2-15,-12-2 11 16,-5-2 6-16,-7-1 18 15,1-2 11-15,0-4 8 16,6-3 3 0,7-3 21-16,7-1-16 0,12-4-142 15,8-4-104 1,16-10-1200-16,17-6 0 0,12-9 0 16,7-5 0-1</inkml:trace>
  <inkml:trace contextRef="#ctx0" brushRef="#br0" timeOffset="150887.01">22498 10203 4628 0,'0'-4'112'0,"0"-2"8"15,0 1 10-15,1 2 3 16,-5 2 9-16,-4 4 19 0,-1 6 41 15,0 7 18 1,-4 4 12 0,4 11-97-16,2 1-10 0,4 1 2 15,3 1-1 1,10-2-1-16,5-4-13 0,10-3-132 16,17-6-208-1,8-15-1088-15,6 0 0 0,4-6 0 16,3-11 0-1</inkml:trace>
  <inkml:trace contextRef="#ctx0" brushRef="#br0" timeOffset="151207.23">23000 10014 5149 0,'0'-10'165'15,"0"0"5"1,5-1 13-16,9 3 12 16,11 4 14-16,12 5 7 15,14 6 1-15,4 8 17 0,2 10 9 16,-7 10-109 0,-2 10-48-16,-10 2-5 15,-6 10-5-15,-11 2-11 16,-14 0-17-16,-4 4-3 15,-7 0-4-15,-9-7-24 16,-11-2-93-16,-4-4-153 16,-7-29-1224-1,2 13 0-15,6-14 0 16,8-9 0-16</inkml:trace>
  <inkml:trace contextRef="#ctx0" brushRef="#br0" timeOffset="151367.03">23354 10603 5179 0,'0'-3'9'0,"0"-1"-163"16,-4-4-852-16,-7 0 0 15,-7-4 0 1,-7-3 0-16</inkml:trace>
  <inkml:trace contextRef="#ctx0" brushRef="#br0" timeOffset="155840.19">20204 5553 4470 0,'0'-5'80'0,"0"0"6"16,0 1 5-16,-2 0 4 15,-4 4 5-15,-1 3 4 16,-5 6 4 0,0 5 2-16,0 7 2 0,1 10-60 15,0 9-6 1,-2 4-2-16,3 7-1 0,-7 6 3 15,5 4-1 1,-2 5 3-16,2 2 0 16,3 3 4-16,3 5-6 15,3 5 2-15,-3 2-4 16,5 0-3-16,-1 2 0 16,2 3-7-16,-1-2 8 15,1 0-9-15,0 3-2 16,1 6 8-16,-1-1 6 15,0 0 8 1,0 1-3-16,0-5 4 16,0-1 1-16,0-5 5 15,0 1-3-15,2-1 1 16,-1 2 14-16,3-3-7 16,0-1 3-1,2-1-9-15,-2-2 0 0,2-3-4 16,1-2-2-1,-2 1-10-15,0 2-9 0,-2 1-1 16,-2 0-9 0,2 3-4-16,-1-3-5 0,-1-5-2 15,1 0-8 1,1-3-2-16,-3 1 0 0,0 0-3 16,2 4 3-1,-2 0 8-15,0 0-8 0,1 2 8 16,-1-2-7-1,3-2 4 1,0 0-3-16,1-2-2 0,1 1 0 16,-2 0-1-1,0 3 1-15,0-4-6 0,0 0 3 16,3 0-6 0,-3-3 3-16,4-1-5 0,-3-2 7 15,-1 0 6 1,0-1-5-16,1 1 5 0,-1 0-4 15,2 2 7 1,1-3-5-16,0 2-1 0,-2-4 8 16,2-4 6-1,4-2-2-15,-2-5-2 0,-2 0 8 16,0-4 4 0,2-2 0-16,1-2-7 15,-5-2 8-15,2-4-4 16,1-1 4-1,-3-4-6-15,5-1 10 0,0-6-1 16,0 0-2 0,4-3-8-16,1-1 8 15,-1-7 0-15,3 2-9 16,-2-4 16-16,7 0-10 16,-1-6 4-16,7 1-12 15,4-1 6-15,3-4-8 16,9 2-2-1,4-2-1-15,3-2 3 0,1 0 11 16,5 0-11 0,-4-2 1-16,2 2 5 15,-2-4 3-15,5 2-7 16,-3-5 3-16,4-1 6 0,-2 4 3 16,-1-4-1-1,5 1-14 1,-1 0-8-16,3 0-2 0,6 1-5 15,-4-6 3 1,4 5 1-16,3-2 13 0,-2-1-2 16,-3 0-11-1,5 1 0-15,0 1 3 0,1 2 7 16,0-2 5 0,5 3-11-16,-2-1-3 0,0 2 1 15,2-3-6 1,0-1 0-16,-3 0 12 0,-2-1-12 15,2 1 10 1,0-1-7-16,-1 3-7 0,4-3 10 16,7 2-1-1,-1-1 1 1,3-2-5-16,4 0-1 0,-1 1 1 16,1 0-1-1,-1-1-3-15,-2 2 3 0,2 0 6 16,-2-1-8-1,1 1 6-15,1 0-1 16,-7-1 1-16,-2 0 4 16,-3 0-2-16,3 2 5 15,-6 1-2-15,0 0 0 16,-1 0 1-16,-7 2 3 16,1 1-7-16,-3-5 2 15,4 1 0-15,1 2-5 16,0-3 0-16,-1 0 0 15,0 1 0 1,1 2 0-16,-4-1 0 0,-4 1 0 16,4-1 0-1,-2-1 0-15,2 0 0 16,6 2 0-16,4-2 0 16,-1 3 0-16,0-1 0 15,1 2 0 1,-9 0 0-16,-10-4 0 15,-4 2 0-15,-5 0 0 16,-9-2 0-16,-5 0 0 0,-3 0 0 16,-4 1 0-1,-8-2 0-15,-5 0 0 0,-1-4 0 16,0 2 0 0,-1-5 0-16,-1-1 0 0,1-2 0 15,0-4 0 1,2-3 0-16,-7-2 0 15,2-5 0-15,2-5 0 16,-5-1 0 0,-4-5 0-16,5-1 0 0,-3-4 0 15,-3-2 0 1,3-8 0-16,-3 2 0 0,0-4 0 16,3-1 0-1,-3-6 0-15,0-2 0 0,0-5 0 16,0 0 0-1,0-1 0-15,0-2 0 0,0 4 0 16,0-2 0 0,-3-2 0-16,-3-1 0 0,0-4 0 15,5-2 0 1,-8 3 0-16,3 2 0 0,3 5 0 16,-2 5 0-1,-1 0 0 1,1 4 0-16,0 1 0 0,0-3 0 15,4-3 0 1,-1-3 0-16,4-2 0 0,-2 2 0 16,1 1 0-1,-1 5 0-15,0 1 0 0,0 5 0 16,0 1 0 0,-3 0 0-16,0-1 0 15,-1-3 0-15,0-1 0 16,-2-3 0-1,3-1 0-15,-1 3 0 0,1 3 0 16,-1-1 0-16,1 7 0 16,-2 2 0-16,0-1 0 15,-1 1 0 1,-4-1 0-16,4-6 0 0,-2 2 0 16,2-2 0-1,-1 5 0-15,4-3 0 0,-3 1 0 16,0 3 0-1,1 0 0-15,-4 1 0 16,0 0 0-16,3 1 0 16,-2 0 0-16,0 0 0 15,3 1 0-15,-1 0 0 16,0 0 0-16,3 3 0 16,0 3 0-1,-4 0 0-15,1 4 0 16,1 0 0-16,-3 4 0 15,4 1 0-15,-5 2 0 16,3 3 0-16,1-2 0 16,2 3 0-16,-3 0 0 15,3-4 0-15,0 1 0 16,-3 1 0 0,3-2 0-16,2-1 0 0,-1 3 0 15,2 2 0 1,-1 1 0-16,-1 3 0 0,1 6 0 15,1-1 0-15,-2 2 0 16,1 3 0-16,1 1 0 16,0 2 0-1,-2-3 0-15,1 5 0 0,-1 0 0 16,-1 2 0 0,0 1 0-16,3 1 0 0,-2 4 0 15,0 1 0 1,0 0 0-1,1 1 0-15,-2 1 0 0,-6 2 0 16,-8-1 0 0,-7 0 0-16,-8 1 0 0,-7 0 0 15,-4 0 0 1,-7 0 0-16,-3 0 0 0,-4 0 0 16,-8 0 0-1,0 0 0-15,-3 1 0 0,-5 0 0 16,-5-1 0-1,-1 0 0-15,-5 0 0 0,0 0 0 16,-1 0 0 0,1 0 0-16,6 0 0 15,1 0 0-15,2 2 0 16,1 1 0-16,-1 1 0 0,-2 0 0 16,0 1 0-1,-1-2 0 1,-3 1 0-16,0 1 0 0,0-3 0 15,-7 3 0 1,2-3 0-16,-3 1 0 16,-2 0 0-16,-4-3 0 15,-4 3 0-15,-4-2 0 0,-1-1 0 16,-1 0 0 0,4 4 0-16,8-4 0 0,2 0 0 15,1 3 0 1,5-2 0-16,-4 3 0 15,4-3 0-15,-2 0 0 16,1 3 0-16,9-3 0 16,-1 2 0-16,4 1 0 15,-1 1 0-15,1 1 0 16,-2-3 0 0,0 3 0-16,0-1 0 15,0 1 0-15,1 1 0 16,4-2 0-16,4 1 0 15,-3-2 0-15,2 4 0 16,7-5 0-16,-4 4 0 16,5-1 0-16,6-1 0 15,-2 2 0 1,3-1 0-16,5 1 0 16,-3 0 0-16,5 1 0 15,0-2 0-15,1-1 0 0,1 3 0 16,5 0 0-1,1 1 0-15,1 1 0 0,3 0 0 16,2-5 0 0,5 4 0-16,2-2 0 15,1-3 0-15,4 2 0 16,0-1 0 0,2-2 0-16,-2 2 0 0,-4-2 0 15,3 1 0 1,-5-1 0-16,4 0 0 15,-2 0 0-15,3 0 0 16,1-1 0-16,3 3 0 16,-2-4 0-16,3 3 0 15,2-3 0-15,0 0 0 0,2-1 0 16,3 0 0 0,2 4 0-16,-1-3 0 15,5-1 0-15,0 1 0 16,3 1 0-16,0-2 0 0,-3 0 0 15,3 0 0 1,0 0 0 0,0 0 0-16,0 0 0 0,0 0 0 15,0 0 0 1,-3 0 0-16,3 0 0 0,0 0 0 16,0 0 0-1,0 0 0-15,0 0 0 16,0 0 0-16,0 0 0 15,0 0 0-15,0 0 0 16,0 0-81-16,3 3-163 16,3 1-234-16,6-31-999 15,3 27 0-15,2-5 0 16,4-5 0-16</inkml:trace>
  <inkml:trace contextRef="#ctx0" brushRef="#br0" timeOffset="159708.69">28215 5326 4716 0,'0'-4'88'16,"0"4"6"-16,0-4 4 15,0 3-3-15,1 1 0 16,-1 0 0 0,0 1 2-16,0 8 2 15,0 5 0-15,-3 8-70 16,-1 7-19-16,-4 7-7 15,-1 3-4-15,3 5 0 16,0 5 3-16,0 5 6 16,3 5 0-16,1 3-2 15,2 2 11-15,0 2 4 16,2-1-1-16,-2 2-1 16,0 3 4-16,1 1-2 15,1 2-2-15,1 2-1 16,2 2 1-16,2 2 1 15,0-3-9-15,-1 3-3 16,4-2 0-16,-3 2 3 16,2 3-4-1,-1 3 0-15,-1 4 8 16,2-4-5-16,0 0-1 16,-3-4-2-16,0-6-1 15,-1-3 0-15,0-5-1 16,-2 0 0-16,-1 0-1 15,1 3 1-15,-3 2-3 16,2 0 0 0,1-1-2-16,1-3 2 0,-1-3-1 15,2-5 0 1,1 3 1-16,1-1-1 0,1 1 2 16,1 1-1-1,-1 8-5-15,2 0 2 0,1 2 0 16,-4-1 0-1,5 1 4 1,-1-6-4-16,-2-1 2 0,1-2 2 16,-1-2 0-1,-1-1-1-15,-5 1 1 0,4 1-2 16,-7 1-2 0,0-1 0-16,0 1-2 0,0-3 5 15,0-2-3 1,0-3 0-16,0 0-1 0,0-2 2 15,0-1-1 1,0-5 1-16,0 0 2 0,0-6-1 16,0-3-4-1,0 0-3-15,0-1 1 0,0-3-1 16,0 3 2 0,0 0 0-16,3-1 3 0,-3-1-1 15,3-2 3 1,0-3 0-1,2-3 4-15,3-2 4 16,-2-8 1-16,1-3 4 16,-3-5-2-16,0-4 4 0,0-2 0 15,1-1-2 1,2 0-1-16,5 2-1 0,-1 1-2 16,5-3 1-1,-1 3-1-15,6 0 1 16,2 0 4-16,1-1-4 15,5 0 5-15,1 0 4 16,2 1-4-16,5-1 0 16,1-1 4-16,2 1 9 15,1-5-3 1,7 2 3-16,2-1-6 0,-2 0 3 16,8-2-1-16,-2 0-4 15,3 0 3 1,-1-2-2-16,1 2 7 0,2 0-18 15,-1 0 6 1,1-2-4-16,3-1 1 16,-1 2 5-16,4-4-6 15,1-1 2-15,2 0-5 16,4 1 3-16,-1-1-8 16,4 1 7-16,-1-2 2 15,3 3-5 1,4-2-2-16,0 1-4 15,-1-1 3-15,1 2-3 16,-1 0 2-16,-6-2-1 0,0 1 0 16,-4 1-9-1,1 2-1-15,-1 0 3 16,3 2 10-16,1-4-4 16,0 4-2-1,2-1 10-15,0 0 1 0,-3-1-2 16,-2 2 1-1,-3 0 0-15,0 0 7 0,-5 0-7 16,0 0 0 0,-2 0 4-16,-3 0 2 0,-4 0 4 15,-3-1 16 1,-5-1 16-16,-3-1 5 16,-7-1 31-16,-9-3 3 15,-1-1 24-15,-6-2-3 16,-7-1 16-16,-1-6 1 15,-4-2-11-15,-5-8-16 16,0 0-13-16,-3-7-7 16,0-5-26-1,0-5-12-15,0-4-19 0,0-2-5 16,3-3-16 0,-2-3-5-16,2-1 0 0,0-5 0 15,5-7 0 1,1-9 0-16,1-8 0 0,-2-11 0 15,3-6 0 1,-1 0 0-16,-3 1 0 16,1 6 0-1,-2 3 0-15,-1-1 0 0,0-3 0 16,-2 0 0-16,2-1 0 16,-2-1 0-16,2 0 0 15,-2-1 0-15,0 4 0 16,0-4 0-16,-3 1 0 15,1 6 0 1,2 2 0-16,0 7 0 16,3 3 0-16,2 1 0 15,1-5 0-15,-2-3 0 16,-1-3 0-16,-1 2 0 0,-2-1 0 16,-3 6 0-1,1 4 0-15,-1 8 0 16,0 4 0-16,0-1 0 15,0 0 0-15,0-1 0 16,0-2 0-16,0 4 0 16,0 2 0-16,-1 3 0 15,-2 6 0 1,-2 3 0-16,2 2 0 16,-4 4 0-16,1 4 0 15,3 0 0-15,0 4 0 16,-3-2 0-16,1 4 0 15,-1 1 0-15,-1-1 0 16,1 1 0-16,0 0 0 16,-2 5 0-1,1 2 0-15,2 4 0 0,-1 2 0 16,3 4 0 0,-3 1 0-16,1 2 0 0,-2 4 0 15,3 0 0 1,-1 0 0-16,-1 2 0 0,0 1 0 15,-4 1 0 1,-3 0 0-16,1 1 0 16,-6 2 0-16,-4 1 0 15,-1 1 0 1,-6 1 0-16,-2 1 0 0,-10 2 0 16,-1 0 0-1,-14 0 0-15,-4 2 0 0,-9-1 0 16,-6 2 0-1,-7 0 0-15,-5 2 0 0,0-1 0 16,-8 1 0 0,0-1 0-16,-6 0 0 0,-1 1 0 15,1-2 0 1,2 1 0-16,2 1 0 0,1-3 0 16,3 1 0-1,-5-1 0-15,0-1 0 0,2 0 0 16,-4 4 0-1,4 0 0-15,3-2 0 16,4 2 0-16,6 1 0 16,5 0 0-16,1-1 0 15,6-2 0 1,3 1 0-16,3 0 0 16,7 0 0-16,1 1 0 0,6-3 0 15,0 1 0 1,4-3 0-16,2 0 0 15,4 0 0-15,4-3 0 16,2 3 0-16,5-1 0 16,4-1 0-16,4-3 0 15,5 1 0-15,5 1 0 16,5-1 0-16,0 2 0 16,1 1 0-16,-5 1 0 15,-3 0 0-15,-1 0-24 16,-5 0-47-16,2 0-67 15,0 1-56-15,3 1-53 16,3 2-39 0,3 0-62-16,0 4-82 0,-5-2-860 15,0 0 0 1,0-2 0-16,-3-1 0 16</inkml:trace>
  <inkml:trace contextRef="#ctx0" brushRef="#br0" timeOffset="160935">28786 6296 5466 0,'0'-7'66'0,"-1"-1"18"16,-1 2 0-1,-2-1-13-15,3 5 0 16,1 3 2-16,-2 3-1 16,2 6 0-16,0 7-2 0,-3 10-46 15,-1 9-11 1,-1 6-17-16,-1 5 6 16,-2 0 13-16,1 0-1 15,3 1-4-15,-1-4 9 16,3-2-4-16,-1-2 6 15,0-3-1-15,0-3-8 16,3-4-4 0,-1-7-2-16,1-2 2 0,1-6 10 15,-1-5 12 1,0-4-7-16,2-1 23 16,5-3 2-16,3-2 10 15,6 0-4-15,8 0 1 16,2-3 2-16,6 2-11 15,6-2 0 1,3 0-11-16,9 0 3 0,1 0-23 16,8 2-8-1,-1-3-7-15,3 2 6 16,-1 2 7-16,-3 0-14 16,-3-2 9-16,-7 2-8 0,-2 0-3 15,-8 0-1 1,-5 0 9-16,-6-3 3 0,-8 3 6 15,-2-1 7 1,-7-5 0-16,-2-1 16 0,0-4-8 16,0-3 8-1,1-4-4 1,3-4 3-16,2-8-7 0,-2-3-3 16,2-3-7-1,-4-3-11-15,0 1-4 0,-4 2-7 16,-2 1 0-1,0-1-2-15,-3 2 12 16,0 4 0-16,0 0 10 16,0 4 21-16,0 4-1 0,-3 5 6 15,-5 1 1 1,-4 3-7-16,-12 3 9 0,-12 3-9 16,-9 1-5-1,-6 2-3-15,-7 1-8 16,-2 3-12-16,-3-1 2 15,-3 1-1 1,-1 0-12-16,-3 0 8 0,2-1-3 16,5 1 6-1,1-3-9-15,13 1 3 0,6 0-3 16,15 0-1 0,7-2-12-16,10 3 0 0,8 1 2 15,3-2-27 1,0 2-59-16,0 0-58 15,3 0-71-15,15 0-263 16,-6 0-835-16,8 0 0 0,8 0 0 16,5-2 0-1</inkml:trace>
  <inkml:trace contextRef="#ctx0" brushRef="#br0" timeOffset="162023.22">30438 6303 5258 0,'0'0'15'0,"0"0"-5"15,0-1-1 1,0 1 1-16,0 2 1 0,0 7 2 16,0 3-1-1,0 10 0-15,-3 8 5 0,0 2-16 16,-2 6 7 0,-2 3 8-16,-2 0 3 15,1 7 1-15,-1-3-2 16,5 0 3-16,-3-3 3 15,3-6 3-15,3-5-4 16,1-4 1-16,0-10-3 16,1-3 1-16,5-4 11 15,3-5 4 1,5-1 5-16,10-4-3 16,6 0-3-16,3 0 0 15,5 0-2-15,2-2-2 16,-2 0-2-16,4 1-3 15,2 0-13-15,-1-1-7 16,2 2-3-16,-1 0-4 16,0 0 3-16,1 0 0 15,-4 0 1-15,-5 0 3 16,-6 0 8-16,-4 0 24 16,-4 0 56-16,-8 0 28 15,1-3 11-15,-5-1 28 16,-4-3 3-1,5-4-1-15,-5-4 0 16,0-8-7-16,0-3-2 16,3-2-25-16,1-9-56 15,1 0-31-15,2-1-16 16,-4-4-28-16,2 0-10 16,-4-2 9-16,-2 3-1 15,0-2 13 1,-4 8 5-16,1 2 7 15,-2 6 24-15,0 6 3 16,0 2 8-16,-2 6-5 0,-3 1 6 16,-2 4-8-1,-14 1 0-15,-6 3-14 0,-9 1-11 16,-9 2-5 0,-4 1-24-16,-8 0-2 0,-3 0-4 15,-6 0 5 1,-4 0 0-16,0 0 3 15,5 1-3-15,3 0 1 16,11 3 2 0,6-3 4-16,12 0 2 0,9 1-6 15,12-1-13 1,9-1-18-16,1 2-12 0,5-1-61 16,8 2-120-1,8 0-160-15,11 0-1067 0,8 1 0 16,12-2 0-1,-4-2 0-15</inkml:trace>
  <inkml:trace contextRef="#ctx0" brushRef="#br0" timeOffset="163409.91">30013 5830 4498 0,'0'-11'148'0,"0"-2"24"15,0-2 52-15,0-2 31 0,0 4 28 16,0 7-1 0,0-1-2-16,0 6-12 0,0-2-13 15,0 3-114 1,-4 3-26-1,1 1-14-15,-5 6-53 0,-5 9-28 16,-2 6-26 0,-1 4 5-16,3 2 2 0,1-2 14 15,7 0 16 1,1-4-5-16,1-4-6 0,3-4-4 16,0-5 4-1,0-3 5-15,7-5 8 0,4-1-14 16,13-3 16-1,5 0-4-15,8 0-4 16,3-3 3-16,0 3-7 16,1 0 0-16,1 0 0 0,3 0-8 15,2 0-15 1,-1 0 12-16,1 0-15 16,1 0 4-16,-4 0-5 15,-1 3 11 1,-5 0 3-16,-8-1-3 0,-3 0-7 15,-10 2 7 1,-2-4 6-16,-6 0 7 0,-3 0 6 16,-3 0-4-1,4-2 8-15,-5-2-10 16,-1-4 6-16,1-3-4 16,-2-5 6-16,0-3-6 15,0-4-5-15,0 0-10 16,0 1-10-16,-2-2 3 15,-1 4-3 1,-1-1 1-16,-2 6-1 16,0 1 0-16,0 1-10 15,-2 1 1-15,0 0 6 0,0 1-8 16,-4 3 9 0,-3-3-5-16,1 1-2 15,-5 0 2-15,-5 3-12 16,-6-1 8-16,-8 2 6 15,-7 3-6-15,-5 1-1 16,-4 0 7 0,1 0-3-16,0 2 7 0,7 0-4 15,8 0-4-15,7 0 11 16,7 0-13-16,5 0 5 16,5 5-11-1,1 3-38-15,0 2-88 0,2 3-58 16,-2 1-151-1,-5 5-998-15,-2-8 0 0,-6-3 0 16,-2-2 0 0</inkml:trace>
  <inkml:trace contextRef="#ctx0" brushRef="#br0" timeOffset="164636.68">28421 7925 5503 0,'0'-1'55'16,"1"1"83"-16,-1-4 38 16,8 0 11-1,8-1 20-15,14 0 35 16,8-2 14-16,18-1 1 15,5 1 0-15,1 1-31 16,9 0-11-16,1 2-82 16,8 0-41-16,9 0-9 15,4 3-17 1,3-2-36-16,7 3-13 0,8-3-1 16,-4 0-1-1,5 2-7-15,3-5-6 0,-1 1 0 16,1-1 3-1,6 2-2-15,1 1-3 16,-4 0 0-16,1-1 0 16,-7-1 0-16,-1-1 0 0,-5-1 0 15,-1 4 0 1,-4-5 0 0,-5 3 0-16,-1-1 0 15,-5 0 0-15,-4-2 0 16,-5 0 0-16,-2 2 0 0,-4 1 0 15,-4 3 0 1,-5-2 0-16,0 4 0 0,-1-1 0 16,-6 2 0-1,-4-1 0-15,-5-1 0 16,-8 1 0-16,-3 0 0 16,-7 0 0-16,-2 0 0 0,-5 0 0 15,-5 0 0 1,-5 0 0-16,0 0 0 0,-6 0 0 15,-3 0 0 1,-3 0 0 0,-3 0 0-16,0 0 0 15,0 0 0-15,0 0 0 16,0 0 0-16,0 0 0 0,0 0-64 16,-6 1-227-1,-9-18-1276-15,-6 17 0 0,-8-2 0 16,-4-4 0-1</inkml:trace>
  <inkml:trace contextRef="#ctx0" brushRef="#br0" timeOffset="166534.97">21744 7110 4217 0,'0'-1'122'16,"0"-3"33"0,-2 0 25-16,1 0 12 15,1-1 6-15,0 3 10 16,0 0 4-16,0 0-5 16,0 0-2-16,0 2-73 15,0 0-59-15,0 0-45 16,1 0-56-1,7 0-71-15,11 0-193 0,5 0-850 16,12 0 0 0,5 0 0-16</inkml:trace>
  <inkml:trace contextRef="#ctx0" brushRef="#br0" timeOffset="166940.39">23612 7107 5167 0,'0'0'17'15,"0"0"13"-15,0 0-5 0,0 2-45 16,1 0-191 0,-2 4-790-16,-3-1 0 0,-6-2 0 15,-3-3 0 1</inkml:trace>
  <inkml:trace contextRef="#ctx0" brushRef="#br0" timeOffset="170182.96">23268 8818 3881 0,'2'0'16'16,"1"0"31"-16,1 0 37 15,4 0 25-15,1 1 24 16,5-2 12-16,-1-1 13 16,7-1 9-16,-2-2 13 15,6-2 2 1,-2-1 3-16,2-2-23 0,2-1-34 16,0-3-23-1,-1-1-19-15,-1-2-10 16,-3-3-10-16,-4-3-8 15,0-3-3-15,-5 1-6 16,-5-4-3-16,1 0-8 16,-7 2 1-1,1 1 4-15,-2 1 1 0,0 1 1 16,-3 2 3-16,-1 1 1 16,-7-1-8-16,-1 3-8 15,-8-1 1-15,2-2 0 16,-3 1-7-16,1 1-10 15,-1 3 8 1,0 3-6-16,2 1-2 16,2 3-6-16,-4 2-1 15,3 2 1-15,1 1-3 16,1-1 4-16,-1 2 2 16,2-3 9-16,0 1-15 15,-3-2 8 1,-3-2-8-16,-3-1 0 0,-5-1 3 15,1-1 1 1,-2-1-4-16,-2-2-1 0,-1 0-3 16,0-2-2-1,-4-1 0-15,0-2-5 0,0-4 6 16,-1 0 2 0,-2-4 2-16,2-5 5 15,2 1 0-15,-4 0-3 16,6-4 12-1,-3 2-2-15,0 3-2 0,-1-4 3 16,-1 3 3 0,3 0 4-16,1-4 0 0,2 2-1 15,1-2 3 1,4 1 0-16,2 1-3 0,2-2 8 16,0 4-7-1,8-5 2-15,-1 2-2 0,3-3-9 16,0-1-6-1,1-2 0-15,0-1 4 0,1 3 3 16,4 3-11 0,-2 5 0-16,6 5 3 15,0 7-1-15,3 2-1 16,-1 2 12-16,4 6 6 16,-2 1-6-16,0 3-5 15,-2 2-1 1,2 0 8-16,-1 2-19 0,1 2-86 15,0-2-90 1,0 2-74-16,16 4-1158 16,-13 2 0-16,-3 3 0 15,3 5 0-15</inkml:trace>
  <inkml:trace contextRef="#ctx0" brushRef="#br0" timeOffset="171836.58">23682 10274 4776 0,'21'-6'56'15,"12"-6"30"-15,11-5 24 16,12-6 22-16,0-4 30 16,2-3 22-16,1-8 29 0,4-2 23 15,-3-3 16 1,0-5-21-16,-2 1-11 16,-1-4-12-16,0-4-15 15,2-4-16 1,3-8-23-16,-2-1-27 15,-3-6-29-15,-7 2-7 16,-7-1-16-16,-8 4-9 0,-6 2-7 16,-4 3-9-1,-3 6-8-15,-2-1-6 16,-3 1-7-16,-3 2 5 16,-4-3 0-16,-1 3-15 15,-4 3-1-15,-4 6-6 16,-4 0-3-16,-6-2-7 15,-8 2-2 1,-3-3 0-16,-9 0 0 16,-3 1 0-16,-4 1 0 15,0 2 0-15,0 1 0 0,0 1 0 16,-2 2 0 0,1 0 0-16,-3-1 0 15,1 1 0-15,-1 1 0 16,4-3 0-1,-1 1 0-15,7-4 0 0,2 4 0 16,-1-3 0 0,5 0 0-16,3 3 0 0,1 1 0 15,3 2 0 1,1 2 0-16,2 1 0 0,3 1 0 16,5 0 0-1,-2 0 0-15,5-1 0 0,0 4 0 16,0 0 0-1,3 2 0-15,0 3 0 0,0-1 0 16,0 4 0 0,0-1 0-1,0 2 0-15,0 2 0 0,0-2 0 16,0 4 0 0,0-1 0-16,0 2 0 0,0 3 0 15,0 1 0 1,-4 5 0-16,-2 1 0 0,-10 3 0 15,-5 0 0 1,-7 0 0-16,-5 4 0 0,-5 0 0 16,3 4 0-1,-1 0 0-15,9 4 0 0,4 0 0 16,10 3 0 0,4-2 0-16,6-1 0 0,1-3 0 15,4-1 0 1,-2-2 0-16,0-2 0 0,5 2 0 15,5-3 0 1,4-4 0 0,2-6 0-16,2 1 0 0,0-5 0 15,-6 0 0 1,-3 3 0-16,-4 3 0 0,1 1 0 16,-3 2 0-1,-2 4 0-15,1 2 0 0,1 1 0 16,5 2 0-1,1 3 0-15,5 1 0 16,9 2 0-16,5 6 0 16,1 3 0-16,-3 3-57 15,3 6-182-15,-12 2-161 16,-10 2-1099-16,-15 9 0 16,-21 1 0-16</inkml:trace>
  <inkml:trace contextRef="#ctx0" brushRef="#br0" timeOffset="174481.58">22180 6929 4131 0,'0'-1'65'0,"0"-1"8"16,0 0-1-16,2 1 21 16,-2 0 5-16,0 1 8 15,0 0 3-15,-2 2 7 16,-4 4 4 0,-1 4-51-16,-7 1-13 0,1 5-9 15,-4 1 2 1,7-2-21-16,-1-3-4 15,4-1-13-15,4-5-3 16,3 0-7-16,-3-4 8 0,6-2 11 16,-3 0-1-1,0 0 3 1,1-2-2-16,5-4 1 0,0-3 2 16,0 1 9-1,-1 0 3-15,-1 0 1 0,-1 3-12 16,0 1-12-1,4 4 2-15,4-2 1 0,1 2 4 16,11 2 2 0,2 2 0-16,5 0-4 0,4 5-2 15,3-1 2 1,4 3-2-16,-1 3-98 0,1-12-1041 16,1 14 0-1,-6-4 0-15</inkml:trace>
  <inkml:trace contextRef="#ctx0" brushRef="#br0" timeOffset="175356.43">24044 6984 4913 0,'0'-3'76'15,"0"2"8"-15,0 0 7 0,0 1 3 16,-4-1-3 0,-9 3 1-16,-4 2 1 0,-2 2 1 15,-6 3 0 1,6 1-67-16,4-2-10 0,6 1-11 15,6-5-6 1,3 0-1-16,0-4 10 16,0 2 3-16,0-2-2 15,3-2 0-15,0-2 1 16,6-2 2-16,-1 1-2 16,5-3 1-1,-3 1-1-15,-1 3-1 0,2 3-10 16,0-1-4-1,2 4 1-15,3 2 1 16,2 4-3-16,-2 3 0 16,7 5 2-16,-1 7 3 15,4 2-21-15,-8 6-140 16,-6 5-974-16,-8-4 0 16,-11-2 0-16,-10-7 0 15</inkml:trace>
  <inkml:trace contextRef="#ctx0" brushRef="#br0" timeOffset="178449.76">23220 9900 4378 0,'0'1'130'15,"-3"-1"24"1,0 0 21-16,-3 0 37 0,6 0 53 15,-4 0 31 1,4-1 12-16,0-2 10 0,0-2-2 16,7-5-97-1,5-3-19-15,9-5-34 0,8-2-13 32,7-7-34-32,5 1-54 0,-2-5-33 15,5 2-10-15,-4-1-4 16,2-1-1-1,-1 2 6-15,1-3-22 0,0 1 8 16,-3-2 2 0,4 0-7-16,-1 1-3 0,-3-5 11 15,-5 0 6 1,1-5 0-16,-8 0 5 0,0-1-6 16,-1-3 3-1,-5 2 8-15,3 3-6 0,-3 0 8 16,-3 2 2-1,-1-2-9-15,-1 3-10 0,-4 1-5 16,-1 2-5 0,2-1 3-16,0 0 8 15,-7-2-8-15,1 2 2 16,-3-3-3 0,-2 2 10-16,-2-1 6 0,0 1 7 15,-2 1 1 1,-1 0 2-16,-2 2-3 15,-1 1-2-15,-4 0 1 16,-3-1-5-16,-1 1 1 16,-1 1-11-16,-3-1-5 15,0 4-5-15,3-5 0 16,-3 3-2-16,4-2 0 16,-2 4 0-16,4-3 0 15,-4 1 0-15,3 2 0 16,-3-2 0-16,2 4 0 15,-4-2 0 1,3-1 0-16,-4 1 0 0,2 1 0 16,-1 2 0-1,1 0 0-15,2 4 0 16,3 0 0-16,-3 5 0 16,3-2 0-16,1 2 0 15,-2 3 0-15,-1-4 0 16,-4 1 0-16,5 2 0 15,-4 0 0-15,2-2 0 16,-3 3 0-16,4-1 0 16,-5 0 0-16,1 2 0 15,4 2 0 1,-2 0 0-16,2 1 0 0,0-1 0 16,1 3 0-1,0-1 0-15,-4 1 0 0,3 1 0 16,-2-1 0-1,2 0 0-15,-2 2 0 0,2-1 0 16,0 0 0 0,-2 2 0-1,1-2 0-15,0 1 0 0,-3 0 0 16,1 3 0 0,1-3 0-16,1 0 0 0,-5 2 0 15,4 0 0 1,-1 0 0-16,-1 0 0 15,0 1 0-15,-3 0 0 16,0 0 0-16,3 1 0 0,-3-1 0 16,-1 1 0-1,0-1 0-15,4 0 0 0,-3-2 0 16,1 1 0 0,1 0 0-16,1 0 0 15,-5-3 0-15,2 3 0 16,5-1 0-1,-4 1 0-15,2-1 0 0,5 0 0 16,-4 2 0 0,5-2 0-16,-4-2 0 0,0 0 0 15,0 1 0 1,-1-3 0-16,-2-2 0 16,0 1 0-16,0-2 0 15,1-1 0-15,0-2 0 16,0 1 0-16,0-5 0 15,1-2 0-15,0 1 0 16,1 2 0-16,5 0 0 16,3 3 0-16,2 4 0 15,3 2 0-15,0 0 0 16,-1 7 0-16,1-2 0 16,2 2 0-16,-2-3 0 15,1 4 0 1,-1-1 0-16,-1 1 0 15,1 0 0-15,-2 1 0 16,2 0 0-16,3-2 0 16,-3 2 0-16,0 0 0 15,0-1 0-15,0-1 0 16,0 0 0-16,-1 1 0 16,3-4 0-16,-3 1 0 15,1-2 0 1,2-3 0-16,-2 3 0 15,1 0 0-15,1 0 0 16,-1 1 0-16,1 3 0 0,1 0 0 16,0 2 0-1,0 0 0-15,0 0 0 0,0 0 0 16,1 2 0 0,2 3 0-1,3-1 0-15,1 4 0 0,4 0 0 16,1 4 0-1,6 1-5-15,-2 4-79 16,5 0-131-16,-2 6-99 16,-4 6-1200-16,-3-1 0 0,-1 1 0 15,-7-3 0 1</inkml:trace>
  <inkml:trace contextRef="#ctx0" brushRef="#br0" timeOffset="179859.53">23038 8687 4191 0,'0'-16'107'0,"-3"-4"21"15,3-9 26-15,0-8 16 16,0 1 4-16,3-3 4 15,6-2 5 1,6-4 2-16,4-3 5 0,6 1-89 16,8-4-18-1,0-1-22-15,2 2-23 16,2 0-15-16,1 5-4 16,-2 4 1-1,5 0-3-15,5-2-1 0,-3 1 14 16,3 2 6-16,0 0 7 15,-1 3 9-15,-5-3 9 16,-2 5-4-16,-3-5 2 16,-7 5-3-16,-1-2 5 15,-6 5 0 1,-3 1-17-16,-7 5 3 0,-2 4-1 16,-6 0 11-1,0 2-17-15,-3 4 8 0,0-3 9 16,0 1 0-1,0 2 7-15,0 2 8 16,-3-2 8-16,0 2-11 16,-6 3-8-16,-2-1-19 15,-2-2 1-15,-2 3-4 16,1-2-10 0,-1 2-2-16,2 0-16 0,-1 1-17 15,-2-1-12 1,0 0 15-16,2 3 4 15,-2-2-8-15,3 2 8 16,4 1 3-16,0 1-3 16,2 2-1-16,6 2-4 15,-3-1 16-15,2 1 1 16,2 2-12-16,0 0-3 16,0-1 14-16,0 1 4 15,0-2 8-15,0 0-12 16,2-5 11-16,2 1 2 0,1-5-5 15,-2-3 4 1,6-3-1 0,-2-1 5-16,2 3-7 0,-6 4-12 15,3-1-12 1,0 8 12-16,2-1-16 0,5 2 7 16,3 3-13-1,3-1-4-15,-4 1 1 16,3 3-13-16,-3 1 0 15,-1 2 4-15,-4 6 2 16,-3 1-5-16,-3 2 7 16,-3-1-6-16,-1 4-55 15,0-3-93-15,-3 2-134 16,-4-9-1075-16,-5 9 0 16,-5-5 0-1,2-3 0-15</inkml:trace>
  <inkml:trace contextRef="#ctx0" brushRef="#br0" timeOffset="180006.96">23700 7254 5080 0,'2'0'65'16,"-2"-1"1"-16,0 1 1 16,1 0-39-16,-2 1-151 15,1 2-913-15,-4-3 0 16,-4 1 0-16,-9 1 0 15</inkml:trace>
  <inkml:trace contextRef="#ctx0" brushRef="#br0" timeOffset="182972.22">28937 8186 5046 0,'0'-2'116'15,"0"0"2"-15,0-1 0 0,0 0-2 16,0 3 0 0,0 0 2-16,0 6-2 15,0 6 0-15,0 5 2 16,0 4-98 0,0 8-17-16,0 3-3 0,0 3 1 15,0 2 1 1,0 1 0-16,0-3-2 0,0 1 5 15,0-4-2 1,0-7 5-16,0-5-8 16,0-4 20-16,0-7 22 15,0-4 37-15,0-4 8 0,0-1 9 16,0-4 9 0,3-7 2-16,3-5 6 0,0-3-5 15,6-6 11 1,3 1-25-16,1 1-24 15,0 1-35-15,-2 5-1 16,2 3-18 0,-1 6-7-16,6 3-5 0,2 3-5 15,4 0-2 1,1 5-3-16,5 5 5 0,-1 4-2 16,-2 3-3-1,-1 6-4-15,-8 4-4 0,0 2 0 16,-9 3-8-1,-3-1 9-15,-5-1 0 0,0-3 2 16,-4-3-2 0,0-6-55-16,0-4-76 0,0-3-64 15,13-2-385 1,-10-3-634-16,0-4 0 16,5-5 0-16,-1-7 0 15</inkml:trace>
  <inkml:trace contextRef="#ctx0" brushRef="#br0" timeOffset="183356.6">29765 8243 5490 0,'-3'-3'62'0,"-3"0"1"16,0 2 2-16,-10-1 2 16,-1 6 4-1,-6 8 11-15,3 4 1 0,1 8 8 16,7 5-1-1,3 3-51-15,8-1-4 0,1 4 5 16,4-3 7 0,8-2 4-16,6-2-5 15,12 0-79-15,14-6-109 16,7-8-1107-16,5-3 0 16,1-6 0-16,3-7 0 15</inkml:trace>
  <inkml:trace contextRef="#ctx0" brushRef="#br0" timeOffset="183633.55">30152 8191 5314 0,'0'-3'66'16,"0"-1"6"-16,3 2 2 15,12 0 2-15,6 4 0 16,9 9 4-16,9 5 2 16,3 5 7-16,-4 10 6 15,-6 5-55-15,-10 2 2 16,-10 3-7-16,-5 4 7 16,-11 1-5-16,-11 0-29 15,-15 4-115-15,-11-9-1117 16,-13 6 0-16,-4-7 0 15,-3-9 0 1</inkml:trace>
  <inkml:trace contextRef="#ctx0" brushRef="#br0" timeOffset="184316.27">29247 9440 5578 0,'0'-10'181'0,"0"2"16"16,-2 1-6-16,1-3-4 0,1 8-2 15,0 0 1 1,0 8 5-16,0 6-6 0,0 7 2 16,1 10-91-1,1 7-82-15,3 4-14 16,-1 2 8-16,2-1 3 15,2 1-16-15,2-3-130 16,1-4-94-16,10-5-175 16,-3-8-920-16,6-9 0 15,2-7 0-15,-1-12 0 16</inkml:trace>
  <inkml:trace contextRef="#ctx0" brushRef="#br0" timeOffset="184700.22">29551 9521 5189 0,'-4'-2'54'15,"-5"1"12"-15,-11 1 10 16,-3 1 7-16,-8 8 3 16,-2 5 4-16,-6 4 1 15,7 4 0-15,2 4 1 16,3-2-36-16,9-5-14 15,5-3-14-15,8-5-8 16,3-3-5 0,2-1 5-16,5-1 2 15,5 1 5-15,4-3 5 16,10 1 12-16,8 1-1 16,8-1 6-16,5 1 15 15,1-1-4-15,2 0 5 16,-3-1-7-16,-2 0-1 15,-5-1-5-15,-8 0-5 16,-9-1-14 0,-7 0-73-16,-7 0-99 0,-2-4-1175 15,4 2 0 1,-3-6 0-16,0-5 0 0</inkml:trace>
  <inkml:trace contextRef="#ctx0" brushRef="#br0" timeOffset="185041.56">30081 9380 5152 0,'-9'-4'39'16,"-6"4"17"-16,-6 0 6 0,-6 8 7 16,3 9 9-1,0 8 5-15,7 6 3 0,8 6 2 16,3 0 4 0,6 0-23-1,9-1-7-15,9-4-13 0,6 0-10 16,15-6-73-1,20-7-218-15,12-3-895 0,4-10 0 16,5-8 0 0,-8-10 0-16</inkml:trace>
  <inkml:trace contextRef="#ctx0" brushRef="#br0" timeOffset="185340.45">30602 9291 5672 0,'6'0'13'0,"5"0"7"15,11 0 6 1,7 8 1 0,4 5 5-16,4 9 14 0,1 10 43 15,-6 5 23 1,-5 7 3-16,-5 3 5 0,-11 3-9 15,-5 0 2 1,-10-1 5-16,-7-4-44 0,-13-1-123 16,16-5-453-1,-23-9-725-15,2-9 0 0,12-11 0 16,12-9 0 0</inkml:trace>
  <inkml:trace contextRef="#ctx0" brushRef="#br0" timeOffset="185468.62">30784 9710 4687 0,'0'-3'-49'16,"-3"-5"-878"-16,-1 2 0 0,-6-2 0 16,-2-2 0-1</inkml:trace>
  <inkml:trace contextRef="#ctx0" brushRef="#br0" timeOffset="188700.57">29053 5564 4231 0,'-6'0'82'16,"-5"0"20"-16,-2 0 15 0,-4 0 3 16,-2 0 17-1,2 0 9-15,-2 0 13 0,-4 0 7 16,-5 0-2 0,-7 0-57-16,-6 0-23 0,-10 0-18 15,-2 0-14 1,-6 2-3-16,-1 2-15 0,-4 4-10 15,2-2-14 1,0 4-4-16,5-1-2 0,3 1 0 16,9-3 0-1,6 3 0 1,7-2-2-16,8 2-2 0,7-2-2 16,7 0-3-1,1-2 0-15,7 0-2 0,2-4 2 16,0 0-7-1,0-2-8-15,0 0-20 0,0 0-8 16,0 0-13 0,8 0-51-16,22 0-204 0,-15 1-732 15,0-1 0 1,0 0 0-16,-6 0 0 0</inkml:trace>
  <inkml:trace contextRef="#ctx0" brushRef="#br0" timeOffset="198982.99">28624 8479 4022 0,'-3'-4'82'0,"-3"-2"42"0,1 0 14 16,-4 0 19-16,6-1 15 15,-2 1 11-15,3 2 11 16,-4 2 15 0,6-1 7-16,-5 0-24 0,1 0-34 15,-4 0-38 1,-2 1-8-16,-2-1-15 0,-6 3-18 15,-2 0-1 1,-1-2-5-16,-3 2-7 0,-3-2-2 16,0-2-5-1,-5 1 4 1,-1-1 0-16,-4-2-3 0,-3 0 4 16,-5 0 6-1,-2-1-9-15,-4-2-8 0,-4 0 0 16,-1 0-3-1,-9-2-16-15,2-2-7 0,0 1 4 16,1-3 5 0,5 0-2-16,1-1 1 0,7-2 13 15,3-2 2 1,1 1 6-16,4-3-7 0,2-2 2 16,-3 2 6-1,5-1-6-15,0-2 25 16,4 2-6-16,0 2-5 15,5-3-14-15,-1 2 0 0,2 1-12 16,1-1 3 0,4 1-3-1,2 0-6-15,4-3 1 16,-1 5-34-16,2-2 0 16,1 4 0-16,-5 2 0 0,4-4 0 15,-3 5 0 1,-3-2 0-16,1 1 0 0,-1 0 0 15,-1 2 0 1,3-3 0-16,-5-1 0 16,0 0 0-16,-1-1 0 15,-4-1 0-15,1-2 0 16,2 1 0-16,-1 3 0 16,-2-2 0-16,-1-1 0 15,0 1 0-15,-3-1 0 16,-2 0 0-1,-1-1 0-15,0-1 0 16,-2 1 0-16,-4-4 0 16,-1 0 0-16,-4 0 0 15,-3 0 0-15,0-1 0 16,-1 1 0-16,-1-3 0 16,-1 2 0-1,6-4 0-15,-4 1 0 0,4 0 0 16,-2 0 0-1,5 1 0-15,-1 3 0 0,4 1 0 16,-1 3 0-16,2-2 0 16,2 4 0-16,0 0 0 15,-1 1 0 1,-1-1 0-16,0 0 0 16,0 3 0-16,-1-1 0 15,2 0 0 1,4 1 0-16,-1 3 0 0,-3-2 0 15,3 2 0-15,3 1 0 16,1-1 0-16,-1 2 0 16,6 0 0-1,0 1 0-15,1-1 0 16,2 1 0-16,0 0 0 16,0-1 0-16,6 0 0 0,0 3 0 15,4-3 0 1,4 4 0-16,2 0 0 0,4 1 0 15,1 2 0 1,0 1 0-16,0 2 0 16,0-2 0-16,2 2 0 15,-1 1 0 1,2 0 0-16,0 0 0 0,0 0 0 16,-1 0 0-1,-1 1 0-15,1 5 0 0,-6 4 0 16,4 3 0-1,-3 5 0-15,0 3 0 0,0 6 0 16,2 2 0 0,-2 2 0-16,1 2 0 0,-2 3 0 15,-1-1 0 1,2 0 0-16,-3-3 0 0,5-2 0 16,-4-4 0-1,5-7 0-15,3-5 0 16,0-4 0-16,0-5 0 15,0-3 0-15,0-2 0 16,0-2 0-16,0-3 0 16,3-7 0-1,5-4 0-15,-1-6 0 0,4-6 0 16,-1 0 0 0,-1-3 0-16,-1 2 0 15,-2-2 0-15,-4 0 0 16,0 3 0-16,-2-2 0 15,0 1 0-15,0 5 0 16,0 2 0-16,0 5 0 16,-2-1 0-1,-2 6 0-15,1 4 0 16,2 2 0-16,-2 0 0 16,3 2 0-16,0 2 0 0,0 2 0 15,0-2 0-15,0 2 0 16,0 0 0-1,0 0 0-15,3 0 0 16,13-1 0-16,16-2 0 16,10 0 0-16,17-5 0 15,4-2 0-15,0 0 0 16,-7-1 0-16,-7 3 0 16,-6 0 0-16,-4-1 0 15,-9 2 0-15,-6 3 0 16,-9 0 0-1,-4-2 0-15,-7 6 0 0,-1-4 0 16,0 4 0 0,-3-1 0-16,6 1 0 0,-3-3 0 15,5 6 0 1,1 2-130-16,10 2-138 0,11 5-220 16,11 1-973-1,13 0 0 1,14-5 0-16</inkml:trace>
  <inkml:trace contextRef="#ctx0" brushRef="#br0" timeOffset="199708.63">26506 6986 5451 0,'-1'-5'96'0,"-4"0"35"16,4 1-11-16,-1-1-15 16,2 3-1-16,0 2 1 15,0 4 10 1,3 3 1-16,6 3 1 15,2 7-43-15,7 2-38 16,6 5-32-16,6 2 21 0,6 3 27 16,0 0 13-1,5 1 4-15,0-4-7 0,-2 3 10 16,-6-6-4 0,-5-4-3-16,-5-2-1 0,-2-3 4 15,-6-6 1 1,-6-1-12-16,-3-3-12 0,-3-1 1 15,-3-2-45 1,0 1-137 0,0-2-112-16,-12 0-472 15,9-2-539-15,1-5 0 16,-2-5 0-16,-2-3 0 0</inkml:trace>
  <inkml:trace contextRef="#ctx0" brushRef="#br0" timeOffset="200113.83">26908 6975 5283 0,'-2'-10'89'16,"-5"0"57"-16,3-3 28 15,-2 2-1-15,-1 6 8 0,0 3-10 16,-6 6-4-1,-10 8-1 1,-4 7 0-16,-8 12-54 0,-4 11-34 16,-2 8-31-1,-2 3-17-15,1 2 10 0,2-1 7 16,6-2 16 0,4-7 12-16,4-7 11 15,8-6 2-15,6-7 5 16,6-9 11-16,3-5-5 15,3-5-8-15,0-3-7 16,0-1-15-16,1-2-7 16,-1-2-7-16,0-2-12 15,0-1 0-15,2 0-199 16,1 1-117 0,0 2-185-16,0 3-989 15,-1 0 0-15,-1 2 0 16,-1 0 0-16</inkml:trace>
  <inkml:trace contextRef="#ctx0" brushRef="#br0" timeOffset="205713.74">28460 8950 4054 0,'-2'-4'104'0,"-1"-1"30"16,2 1 26-16,-1-5 11 15,-1 2 6-15,3 4 7 16,0-2 5 0,-3 0 8-16,3 1 7 0,0 0-62 15,-3 0-34 1,3 1-28-16,0 1-25 0,-4 0 2 16,4 1 2-1,0 1 0 1,0-1-3-16,-3 1-10 15,3 0 3-15,-1 0-12 0,-1 0-3 16,-3 0-4-16,-1 0 2 16,-3 2-10-16,-1 2-12 15,-4 4-4-15,-1 3-2 16,3 2-3 0,0 0-2-16,-3 0 3 0,4 2-1 15,0 1 2 1,0-2-10-16,-1 2 2 0,-2 0 3 15,2 2 2 1,-3 0 4-16,2 0-1 0,-2 3-9 16,0 2 6-1,1 0 1-15,0 2-5 0,2 0 8 16,-1-2-3 0,-1 4 0-1,-1-2-3-15,0 0 0 0,-3 1 18 16,0 0 1-1,-3-2 2-15,0 1-2 16,1-1 11-16,-1-1 6 16,0-2-2-16,-1-1 5 15,2-1 3-15,-1-2-2 16,-3-1-6-16,3 0 11 16,-5-3-11-16,2 0 6 15,0 2-3-15,3-2-2 16,-2-1-5-16,1 1-2 15,1-5-1-15,0 3-3 16,-2-2-4-16,-1 2-10 16,-1-3 10-16,0 2-8 15,-2-1 5-15,-1 0-5 16,-2 0 5 0,-2 0 0-16,-1 0-6 15,-3 0 4-15,-2 1-6 16,-1-3-1-16,-5 2-8 15,1 0 4-15,-1-2 3 16,-4 1-3-16,1 0 1 16,-1 0-3-16,0-2 10 15,1 0 0-15,0-1 2 16,2 1-3-16,2-4 10 16,-4 3 1-16,-1-3-8 15,-2 3 4 1,-4-3-4-16,-3 0 6 0,-2 2-14 15,-4-2 0 1,-2-2 2-16,-1 3 2 0,-2-1 7 16,3-2-8-1,1 0-3 1,2 1 12-16,2-2 4 0,1-1-3 16,2-1 8-1,-2-3-5-15,1-3-3 16,1 2 3-16,-4-6-8 15,5 1 11-15,-1-1-9 16,5-1-4-16,-1 1 1 16,6-1 0-16,-1-1 1 0,4 0-10 15,1-2 11 1,2 3 4-16,0-4 4 0,-2 1-6 16,-1 1 4-1,2 1-3-15,-5-3 3 0,1 5-7 16,-4-1-2-1,2 4 8 1,1-1-14-16,2 3 0 0,1-2-5 16,-3 0-3-1,4-2 8-15,5-1-4 0,-5 2-5 16,2-4 3 0,4 0 4-16,0-1 1 0,-1 1 7 15,1 1-9 1,6 0-9-16,-1 1 11 15,2-4 3-15,1-2 7 16,2 3 9-16,3-5 15 0,1 1 0 16,3 1 1-1,1 2 0-15,6 1 3 16,1 2 8-16,4 0-10 16,-4 1-3-16,3 1-9 15,-3-2-10 1,5 1-13-16,-4 2-2 15,6 1-2-15,1 3 0 0,-2 4 0 16,6 1 0 0,0-1 0-16,0 3 0 0,-3 0 0 15,3 3 0 1,-3 2 0-16,0 9 0 16,0 10 0-16,-2 8 0 15,4 3 0-15,-1 7 0 16,2 3 0-16,0-1 0 15,0 4 0-15,2-2 0 16,-2-1 0-16,1-5 0 16,2-5 0-1,-1-5 0-15,0-7 0 16,-2-4 0-16,1-5 0 16,-1-4 0-16,0-5 0 15,3-2 0-15,-3-2 0 16,0-1 0-16,0-1 0 15,3-5 0-15,-6-5 0 16,3-5 0-16,0-8 0 16,-3-6 0-1,0-1 0-15,-2-2 0 0,1-4 0 16,-3 3 0-16,-1-1 0 16,3-1 0-16,-1 0 0 15,2 1 0 1,-5-1 0-16,4-1 0 15,-1 4 0-15,3 4 0 16,-3 6 0-16,3 1 0 0,2 9 0 16,1 0 0-1,0 3 0 1,0 2 0-16,0 2 0 0,1-1 0 16,8-1 0-1,11-2 0-15,10-1 0 0,12-6 0 16,12-2 0-1,9-2 0-15,2-1 0 0,5-3 0 16,-6 2 0 0,-7 4 0-16,-14 1 0 0,-11 5 0 15,-12 3 0 1,-9 3 0-16,-8 2 0 16,0 2 0-16,-3 3 0 15,-2 0 0-15,4 0 0 16,-2 0 0-16,0-2 0 15,0 2 0 1,0 0 0-16,0 0 0 0,1 0 0 16,-1 0-145-1,2 2-123-15,1 4-241 0,-2 1-944 16,-1 0 0 0,2-2 0-16,-5-5 0 0</inkml:trace>
  <inkml:trace contextRef="#ctx0" brushRef="#br0" timeOffset="-202588.44">19120 5606 3748 0,'-8'-7'-38'0,"8"2"-180"16,-11 0-480-1,-3 1 0-15,-2 1 0 16,3 5 0-16</inkml:trace>
  <inkml:trace contextRef="#ctx0" brushRef="#br0" timeOffset="-201745.72">18661 5397 5202 0,'-1'-5'66'16,"-4"2"6"-16,2 2 6 16,-3-2 0-1,5 2 2-15,-2 5 4 0,-3 6 0 16,2 6 4-1,1 8 1-15,3 5-55 0,0 7-9 16,7-4-2 0,0 1-6-16,6-1 1 0,3-4 0 15,6-5 7 1,4-5 4-16,2-9 2 16,4-6 9-16,6-4 7 15,-5-7-3-15,1-5 9 16,-3-10-3-16,-6-3 4 15,-7-3 14 1,-6-3-17-16,-4 5-5 16,-7-2 0-16,-1 8-8 15,0 5-5-15,0 5 8 16,0 4-23-16,0 3-5 16,0 1-6-16,-1 1-18 15,-1 5 2-15,1 3-4 16,-1 4-12-16,2 6-1 15,6 2-2 1,11 6-4-16,-1-2 13 0,12-3 10 16,2-3-1-16,3-5 13 15,1-4 6 1,1-4 11-16,-5-3 10 16,-6-6 10-16,0-6 8 15,-4-5 13-15,-7-4 6 16,-2-8 2-16,-8-6 4 0,-2 0 1 31,-5-1 18-31,-10 4 1 16,0 0 1-16,-6 9-9 0,-4 3-15 15,-2 7-24 1,2 6-42-16,0 2-123 0,4 5-76 16,8 2-149-1,6-14-1041-15,6 13 0 0,6-2 0 16,3-2 0-1</inkml:trace>
  <inkml:trace contextRef="#ctx0" brushRef="#br0" timeOffset="-201340.36">19302 5163 4947 0,'0'-2'48'15,"3"1"1"1,0 0 5-16,5 3 9 0,5 5 8 16,6 6 5-1,3 7 5-15,5 7 2 0,2 4 1 16,1 2-49 0,-6 1 11-16,-6-1-1 0,-3-7-2 15,-8-2-6 1,-3-5-1-16,-1-9 66 15,-3-3 77-15,0-4 7 16,-3-6 6-16,-1-6-3 16,1-7-9-16,0-7 5 15,3-13-6-15,0-3-10 16,0-5 1-16,3 4-84 16,4 4-90-1,2 7-67-15,4 9-93 0,2 6-87 16,18 6-508-1,-13 5-514-15,-9 2 0 0,-1 1 0 16,-1 0 0 0</inkml:trace>
  <inkml:trace contextRef="#ctx0" brushRef="#br0" timeOffset="-198556.53">19993 5117 4587 0,'-6'-1'61'16,"-2"1"14"0,-6 0 7-16,-5-3 7 15,-3 7 5-15,-1 6 7 16,0 4 5-16,6 4 5 15,0 2 2-15,7-1-53 16,4 3-2-16,4-6-13 16,0-1-8-16,4 0-4 15,-2-8-4-15,3 2-4 16,3-3-1-16,9-5 0 16,2 1 4-16,5-5-1 15,2-4-2-15,-4-4 0 16,-1-2 4-1,-6-3-5-15,-3 1 7 0,-6-1 12 16,-2 4-5 0,0 6-11-16,-2 2-12 15,0 2-1-15,0 4-3 16,0 3-2-16,0 6-5 16,0 3 6-16,0 6-11 15,7-1-12-15,8 1 1 16,6 0 6-16,13-6-34 15,3-3-76-15,8-6-182 16,2-3-827 0,-7-2 0-16,-3-6 0 0,-9-3 0 15</inkml:trace>
  <inkml:trace contextRef="#ctx0" brushRef="#br0" timeOffset="-198054.79">20337 5156 5328 0,'0'-2'34'0,"0"1"-1"0,0 1 10 16,0 1 7-1,0 6 7-15,0 9 4 0,3 3 1 16,2 11-1 0,1 1 4-16,5 3-37 15,-2-2 4-15,3-1 2 16,-3-1-8-16,-1-7-4 0,-3-2-3 15,-2-6 6 1,-3-5 61-16,0-7 13 0,-3-3 2 16,-5-3 12-1,-5-11 22-15,-3-5 11 0,-5-9 2 16,1-13-6 0,3-7-6-1,-2-4 67-15,7 4-59 0,2 1-16 16,8 2-4-1,-1 7-11-15,5 10-23 0,5 0-14 16,10 6-2 0,-1 9 0-16,10 9-6 15,3 1-81-15,-4 10-8 16,-3 8 12-16,-6 5-1 16,-9 8 5-16,-1 6 5 15,-8 3 0-15,-5 1 0 16,-2-1 0-16,2-6 2 15,-4-6-80-15,2-6-128 16,3-7-83 0,1-5-1221-16,8-4 0 15,7-9 0-15,4-9 0 16</inkml:trace>
  <inkml:trace contextRef="#ctx0" brushRef="#br0" timeOffset="-197553.66">20603 5096 3972 0,'0'0'60'0,"0"4"43"16,1 5 8-16,2 3 9 15,0 6 18-15,5 7 27 16,1 2 2-16,0 0 3 16,3 3 5-16,-2-2-35 15,-4-2-20 1,1-5-40-16,-6-5-1 0,1-4 17 15,-2-6 58 1,0-3-23-16,-3-2 12 16,-7-8-3-16,1-5 6 15,-6-7 4 1,0-6-8-16,0-16 3 0,2-2-8 16,2-3-18-1,2-2-73-15,2 1 2 0,5 10-16 16,0 5-7-1,6 6-13-15,8 9-5 0,6 4-2 16,6 7-3 0,3 3-3-16,7 3-6 15,-2 3-8-15,-8 11-13 16,-4 3 14-16,-13 6 5 0,-3 8 10 16,-14 2 6-1,-9 2 12-15,-4-5-4 16,-9 1 1-16,-5-6-44 15,4-3-118 1,40-8-310-16,-23-8-870 0,16-6 0 16,7-13 0-1,14-11 0-15</inkml:trace>
  <inkml:trace contextRef="#ctx0" brushRef="#br0" timeOffset="-197105.39">20886 5034 5033 0,'0'8'5'0,"1"0"16"16,2 5 23-16,5-1 33 16,2-2 28-1,4-4 13-15,5-5 17 0,5 2 11 16,3-6-2-1,-1-4 12-15,0-7-24 0,-5-4-41 16,-6-6-27 0,-2-2-33-16,-5 1-27 15,-3 1-9-15,-4 4-6 16,-1 3 1-16,-1 7 4 16,-5 1-11-16,-7 7 16 15,-6 2 25-15,-5 7-4 16,-5 5-4-16,6 8-4 15,3 1-7-15,3 5-5 16,7 1-17-16,6-5 2 16,1 3 0-1,10-3 9-15,3-2 9 16,14-2-32-16,9-6-67 16,14-4-53-16,18-3-462 15,5-7-468-15,8-3 0 16,-2-8 0-16,-4-4 0 15</inkml:trace>
  <inkml:trace contextRef="#ctx0" brushRef="#br0" timeOffset="-196625.42">21527 4898 5071 0,'-19'-6'98'0,"-7"-4"51"15,-7 0 21 1,-5 3 13-16,8 3 6 0,5 4 3 15,3 4-1 1,3 6-11-16,-1 3 12 0,10 6-73 16,-1 5-28-1,6 4-52-15,2-2-4 16,6 0-14-16,7-2 11 16,6-7 12-1,8-5 23-15,11-9 38 0,5-3-14 16,1-10 6-1,-2-5 6-15,-7-7 16 0,-8-9-21 16,-5-5 8 0,-9-7-19-16,-9-3-22 0,1-1-16 15,-5-3-15 1,0 8 3-16,-4 3-7 16,0 12-2-16,0 4-16 15,2 10 5-15,2 6-8 16,1 6 2-16,1 1 7 15,1 7-6 1,-2 9-12-16,2 11 0 0,0 9 0 16,3 10 0-1,5 8 0-15,1 6 0 0,-2 5 0 16,4 5-165 0,0 1-98-16,1 3-1289 0,-3-6 0 15,0-9 0 1,0-5 0-16</inkml:trace>
  <inkml:trace contextRef="#ctx0" brushRef="#br0" timeOffset="-186321.47">22564 12839 4765 0,'-2'0'20'15,"2"0"25"-15,-4 1 13 0,3 6 11 16,-1 10 11-1,1 6 7-15,-1 9 5 0,2 8 2 16,0 7 7 0,0 4 0-16,0 6-13 15,-1 1-25-15,-1 6-13 16,1 0-9-16,-2-2-11 16,-1-5-3-16,-2-2-1 15,2-9 1-15,-2-8-5 0,3-7-2 16,2-11 1-1,1-7 6-15,0-6 15 16,1-2 29 0,1-4-2-16,6-1 6 15,8-2-9-15,4-3-3 0,9-2 0 16,4 0-1 0,6-5 1-16,4 0-11 15,6 3-12-15,5-2-30 16,7-1 4-16,6 1-10 15,4 3 6-15,1 0-4 16,-2 1 5-16,-6 1-7 16,-10 2 3-1,-7-2 5-15,-9 2-3 0,-11 0 2 16,-8 1-1 0,-6 0 29-16,-6 0 40 0,-4 1 13 15,-2-4 9 1,-1 0 28-16,4-3 7 15,-4-1 0-15,0-4-3 16,0-2-2-16,0-4 2 16,0-1-33-16,0-5-33 15,0-2-9-15,0-3-16 16,0 0-24-16,-4-1-13 16,-2 1-2-1,-4 2 1-15,2 0 4 0,-1 1-6 16,-1 3 8-1,4 3-15-15,0 0 4 0,1 2 3 16,-1 5-1 0,2 0-2-16,1 1 8 15,1 3-8-15,-2 1 0 16,1 1 1-16,-2 1 1 0,1 1 6 16,-2 0-3-1,-5 2-2 1,-1-2 0-16,-6 3-1 0,-10 1-1 15,-9 1 7 1,-9 1-5-16,-18 4 2 0,-5 1-4 16,-8 2 2-1,1 3-2-15,5 1 0 0,9-2 0 16,13 1 3 0,11-4-3-16,13-1 0 0,9-1-2 15,10-1-4 1,5-2-10-16,5 4-141 0,13-2-136 15,10 1-1250 1,15 1 0-16,6-2 0 16,14-1 0-16</inkml:trace>
  <inkml:trace contextRef="#ctx0" brushRef="#br0" timeOffset="-185073.68">23994 12896 4986 0,'0'-7'104'15,"0"2"10"-15,-1 1-1 0,1 2 3 16,0 0 3 0,0 6 2-16,0 3-1 0,0 11 4 15,0 5 0 1,0 11-80-16,0 5-16 15,0 7-7-15,0 4 4 16,0 6-1 0,0 0 0-16,0 4-7 15,0-2 4-15,0 0-6 16,-2-10 2-16,2-4-1 16,-2-10-9-16,-1-10 13 15,3-6 2-15,0-7 16 16,0-5 32-16,0-2 34 15,3-4-4-15,5-2 7 16,7 0 4-16,3-4-4 16,8-5 6-1,4-1-12-15,3 2-12 16,5-3-9-16,7 1-34 0,0-3-29 16,6 2 0-1,6-3-5-15,-3 3-6 16,2 0 2-16,3 0 3 15,-2 2-2 1,-3 4 9-16,0 0-10 0,-10 5 3 16,-6-1-7-1,-7 1 6-15,-3 2-2 0,-8 0 4 16,-3 0 2 0,1-2 2-16,0 2-1 0,-3-2 13 15,-1 2 9 1,-2 0 12-16,-2-2 12 0,-1-3 1 15,-3 3 0 1,2-5-3-16,-2-2-2 0,0-1-8 16,-2-2 1-1,-1-3-18-15,0-5-6 0,-3-2-15 16,0-6-7 0,-3 1-4-1,-4-4 0-15,0-1 0 0,-6-1 0 16,-2-2 0-1,-3 3 0-15,0-3 0 0,-1 1 0 16,2 0 0 0,-2 2 0-16,5-1 0 0,-4 8 0 15,4 0 0 1,-2 3 0-16,2 4 0 16,-4 1 0-16,3 3 0 15,-4 3 0-15,-4 2 0 16,-3 2 0-16,-5 1 0 15,-11 2 0-15,-4 4 0 16,-11-2 0-16,-3 4 0 16,-2 2 0-16,-4-2 0 15,6 5 0 1,3-1 0-16,7 2 0 16,13 1 0-16,8-4 0 0,12-1 0 15,5 2 0 1,11-2 0-16,1-1-4 0,3 8-227 15,7 1-243 1,2 4-1022-16,-1-5 0 16,2 1 0-16,-7-3 0 15</inkml:trace>
  <inkml:trace contextRef="#ctx0" brushRef="#br0" timeOffset="-183537.75">23351 14233 4599 0,'0'-19'150'0,"0"-2"51"0,0-1 64 15,0-2 32 1,0 9-8 0,0 7-4-16,0 6 3 0,0 1 9 15,0 6-1 1,0 10-123-16,0 10-27 0,0 14-40 15,0 11-57 1,0 7-28-16,0 5 7 0,0 0 11 16,0-4-2-1,0-4-9-15,0-6 1 16,0-4-2-16,0-9 8 16,0-6-12-16,0-6 0 15,0-9-4-15,2-1 11 16,3-9 0-16,3-1 7 15,8-3 5 1,9 0-3-16,8-1 1 16,8-5-3-16,10-2 3 15,5 1-6-15,10-8 2 16,10 1-16-16,8 0-2 16,1-1-9-16,2 0-3 15,-1 3 1-15,-9-3-1 16,-2 1-3-16,-6 1-2 15,-10 3 1-15,-10-1-2 16,-9 3 4-16,-12 2-4 16,-6 0 0-16,-9 1 0 15,-2 0 0 1,-2-1 0-16,-2-2 0 0,-1-3 0 16,0-4 0-1,1-6 0-15,-1-4 0 16,2-7 0-16,3-6 0 15,0-6 0-15,2-5 0 16,-1-1 0-16,-4 2 0 16,-3 3 0-1,-1 6 0-15,-4 5 0 0,0 6 0 16,-5 3 0 0,-2 3 0-16,-1 2 0 0,-1 2 0 15,-9 3 0 1,0 4 0-16,-8 1 0 0,-4 6 0 15,-5 2 0 1,-11 0 0-16,-1 2 0 0,-10 4 0 16,-6-2 0-1,-4 5 0-15,-3 2 0 0,-4-1 0 16,-7 5 0 0,2 0 0-16,0 4 0 0,3-2 0 15,6 5 0 1,14-2 0-1,8 1 0-15,10-4 0 0,10 1 0 16,5-3 0 0,9 3-140-16,1-1-153 0,9 4-251 15,-2 4-898 1,2-3 0-16,3-4 0 0,-2-4 0 16</inkml:trace>
  <inkml:trace contextRef="#ctx0" brushRef="#br0" timeOffset="-182556.41">21505 15675 5376 0,'3'-2'24'0,"8"2"2"16,12-4 4-16,18-1 7 16,14-1 6-16,22-4 5 0,21-2 6 15,24-5 8 1,19-2 11-16,25-2-16 15,16-3 22-15,21-4 22 16,14-1 15-16,10-1 20 0,6-2 10 16,11-2 24-1,-7 1 16-15,-9-2 15 0,-5-1 6 16,-9 3-17 0,-23 0-14-16,-15 2-23 0,-10 2-18 15,-17 6-27 1,-16 6-14-1,-16-3-27-15,-19 7-24 0,-22 4-22 16,-20-2-17 0,-18 4 8-16,-11 1-6 15,-9 1-2-15,-5 0-1 16,-3 3 0-16,-4-1-3 0,-2-1 0 16,-2 2 0-1,0 2 0-15,0-4 0 0,-2 4 0 16,0 0 0-1,0 0 0-15,0-1-186 16,0 1-197-16,-4 1-1141 16,-8 1 0-16,-8-2 0 15,-10-2 0-15</inkml:trace>
  <inkml:trace contextRef="#ctx0" brushRef="#br0" timeOffset="-178161.33">23035 16456 5242 0,'0'0'96'0,"0"0"27"15,0 0 24 1,3-1 25-16,3-6 12 0,6-7 25 15,6-3 11 1,9-10 21-16,7-5 17 16,0-2-70-16,-1-4-9 15,-2-5-18-15,-6 1-22 16,-4-4-28-16,-6-1-10 16,-6 1-16-16,-3 1-9 15,-3 7-18 1,-3 2-21-16,0 8 3 0,0 8-12 15,-3 4-11 1,2 5 0-16,-3 5 0 0,1 4 0 16,-2 0-10-1,3 4-9-15,2 6 3 0,0 7 2 16,0 8-6 0,2 6 2-1,3 9 0-15,6 1 1 0,1 1-2 16,8 0-1-1,-1-1 4-15,3-4 8 0,-2-2-7 16,-2-3-5 0,-5-4-54-16,-1-2-167 0,1-2-114 15,-1-5-1172 1,5-5 0-16,-1-5 0 0,4-13 0 16</inkml:trace>
  <inkml:trace contextRef="#ctx0" brushRef="#br0" timeOffset="-177893.08">23795 15914 5056 0,'-5'0'56'0,"-3"4"20"0,0 7 5 15,-1 5 7 1,8 6 2-16,-4 9 3 16,13 2 5-16,2 2 0 15,13-2 1-15,5-1-77 0,16-4-175 16,4-7-987 0,-1-4 0-16,1-8 0 0,-7-4 0 15</inkml:trace>
  <inkml:trace contextRef="#ctx0" brushRef="#br0" timeOffset="-177607.09">24122 15839 5415 0,'3'-6'53'16,"9"2"7"-1,5 0 11-15,14 0 11 0,7 8 34 16,8 8 25 0,1 13 14-16,-8 12 14 15,-6 10 8-15,-6 9-37 16,-16 8-7-16,-5 1 8 16,-9 3-14-16,-12 1-19 15,-11 3-186-15,4 1-1324 16,-16 0 0-1,-3-8 0-15</inkml:trace>
  <inkml:trace contextRef="#ctx0" brushRef="#br0" timeOffset="-176591.84">23271 17509 6368 0,'10'-11'75'16,"3"-1"-4"-16,11 0 6 0,8 4 17 15,4 7 28 1,4 10 2-16,-2 6 4 0,-2 10 3 15,-1 6 7 1,-11 3-67-16,-9 4-10 0,-4-4 12 16,-8-2 4-1,-3-9-8-15,-2-3-12 0,-3-9-2 16,-2-6 5 0,-2-3-3-16,-5-10-5 0,1-9-2 15,9-8 2 1,-1-10-6-16,5-7-11 0,8-3-9 31,3 2-16-31,6 3 0 16,6 6-8-16,7 2-2 0,4 8 0 15,4 5 0 1,0 7 0-16,-1 9 0 0,-5 5 0 16,-4 8 0-1,-8 6 0-15,-4 6 0 16,-8 4 0-16,-5 5 0 15,-1-2 0-15,-4-3 0 0,2-5 0 16,0-6 0 0,2-4 0-16,-2-5 0 15,-2-3 0-15,-1-6 0 16,3-7 0-16,-1-8 0 16,-1-8 0-16,5-8 0 15,3-2 0-15,4 2 0 16,3 4 0-1,5 6 0-15,1 8 0 16,8 7 0-16,2 6 0 16,1 3 0-16,3 7 0 15,0 4 0-15,-2 8 0 16,-3 6 0-16,-4 4 0 16,-2 2 0-16,-5-1-101 15,-3 1-169-15,-2-2-151 16,-1-7-1058-16,-1-4 0 15,0-11 0-15,1-7 0 16</inkml:trace>
  <inkml:trace contextRef="#ctx0" brushRef="#br0" timeOffset="-176337.42">24432 17155 5530 0,'-3'0'102'0,"-5"0"74"16,1 7 22-16,-3 6 18 15,4 10 8 1,2 6 5-16,4 11 0 0,7-1 3 16,4 2 8-1,6-4-58-15,13-3-78 0,12-3-199 16,7-6-146-1,12-10-1224-15,1-6 0 0,-3-9 0 16,-7-10 0 0</inkml:trace>
  <inkml:trace contextRef="#ctx0" brushRef="#br0" timeOffset="-176038.88">24944 16755 5893 0,'1'-11'111'16,"7"-3"12"-1,7 1 12-15,13 0 11 16,9 7 12-16,8 9 18 16,6 11 29-16,1 11 10 0,-5 10-1 15,-3 15-104 1,-11 8-18-16,-6 3-6 0,-12 1-4 15,-9 0-3 1,-9-3-6 0,-10-5-17-16,-10-4-151 0,-1-1-204 15,-3-23-1213 1,4 11 0-16,7-12 0 0</inkml:trace>
  <inkml:trace contextRef="#ctx0" brushRef="#br0" timeOffset="-175836.27">25233 17309 6365 0,'-3'-1'173'16,"-2"1"6"-16,-2 0-14 0,-4-2-174 16,-1 4-205-1,-5-4-1117-15,-4 2 0 16,-4-9 0-16,-7-8 0 15</inkml:trace>
  <inkml:trace contextRef="#ctx0" brushRef="#br0" timeOffset="-172135.03">20586 12397 4302 0,'-9'5'13'16,"-3"7"9"-16,-3 5 26 15,0 12 25-15,5 4 21 16,4 15 18-16,3 10 14 16,3 9 12-16,0 10 10 15,3 8 0 1,1 15 4-16,3 5-6 0,6 15-19 16,-3 13-19-1,4 11-16-15,-1 10-13 16,7 8-13-16,1 10 11 15,5-6 8-15,4 2-13 16,5-4-12-16,-1 0 8 16,0-4 5-16,1 2-8 15,3 1-5-15,1 4-15 16,3 5 23 0,0-1-23-16,5 2-16 0,-2-6-11 15,1-2 11 1,6-9-9-16,2-2-10 0,2-4-10 15,-1-3-1 1,-5-3 14-16,-3-6-19 0,-4-3-4 16,-5-4 2-1,-1-5 15-15,1-8-12 0,1 0 3 16,-2-6 10 0,-4-8 10-16,-2-6 2 15,-2-9-1-15,-7-8 3 16,-1-6 9-1,-1-7 17-15,0-5 16 0,-4 0 28 16,-4-1 16 0,6-1-7-16,-3-1 15 0,3-2-2 15,-1-5-5 1,1-5 1-16,-3-7-3 0,-2-7-17 16,-2-9-21-1,-3-6-18-15,-1-7-26 16,-3-5 0-16,0-6-16 15,-1 2 2-15,0-3 2 0,0 0-8 16,-2 0-5-16,1 0 0 16,-1 0 0-16,1 0 0 15,1 0 0-15,0 0 0 16,1 2 0-16,1-2 0 16,-4 2 0-16,2-2 0 15,0 1 0 1,-1 2 0-16,2-3 0 0,3 2 0 15,0-1 0 1,-3 2 0-16,2-3 0 0,4 1 0 16,0-1 0-16,-1 0 0 15,3 0 0-15,4 0 0 16,4 0 0-16,1-1 0 16,8-2 0-16,2 0 0 0,6-5 0 15,6-2 0 1,2-2 0-16,8-5 0 0,3-2 0 15,4-2 0 1,1-3 0-16,4-1 0 0,2 0 0 16,0 2 0-1,1 3 0-15,4-1 0 0,2 3 0 16,-1-5 0 0,5-1 0-16,4-2 0 15,1-5 0-15,3 2 0 16,3 0 0-1,0 0 0-15,-4 2 0 0,4 2 0 16,0 0 0 0,1 0 0-16,5-2 0 0,6-4 0 15,4-6 0 1,17-3 0-16,14-2 0 0,8-2 0 16,7 5 0-1,1 4 0-15,-3 5 0 16,-2 8 0-16,4 1 0 15,3 1 0-15,3 0 0 0,6-4 0 16,1 1 0 0,1 1 0-1,-2 2 0-15,0 3 0 0,-7 2 0 16,-1 5 0 0,-1-3 0-16,-7-2 0 0,-7 0 0 15,-10 0 0 1,-17-2 0-16,-14-1 0 15,-19 6 0-15,-20 1 0 16,-21 3 0-16,-15 3 0 0,-13 1 0 16,-10-1 0-1,-7-4 0-15,-1 0 0 16,-4-7 0-16,-2 1 0 16,-9-2 0-16,3 3 0 0,-2 1 0 15,0-3 0 1,-2 1 0-16,2-1 0 0,-7-1 0 31,5-4 0-31,-3-3 0 16,2-2 0-16,2-8 0 0,2-3 0 15,-1-12 0 1,-1-9 0-16,-4-9 0 0,2-4 0 16,-3-8 0-1,-2 2 0 1,-1-2 0-16,0 0 0 0,1-5 0 15,-1-5 0-15,-1-5 0 16,2-6 0-16,-4-6 0 16,1-2 0-16,-1-2 0 15,-3-2 0 1,0 2 0-16,0 0 0 0,-2 8 0 16,-1 2 0-1,-3 3 0-15,1 6 0 0,-1-4 0 16,2-3 0-1,2 1 0-15,6 1 0 16,5 4 0-16,6 5 0 16,-1 8 0-1,1 0 0-15,-5-1 0 0,-2 2 0 16,-6-3 0-16,-5-1 0 16,-5 1 0-16,-4 3 0 15,-3 0 0 1,1-2 0-16,-4-3 0 0,3-7 0 15,3-7 0 1,-2-3 0-16,3 1 0 0,-1 4 0 16,3 2 0-1,-1 10 0-15,-1 3 0 0,3-1 0 16,2-1 0 0,1-4 0-1,2 4 0-15,5 1 0 0,2 3 0 16,1 7 0-1,3 5 0-15,6 7 0 0,-4 3 0 16,5 4 0 0,2 0 0-16,2 4 0 0,2 0 0 15,7 0 0 1,1 2 0-16,2 2 0 0,4 0 0 16,-1 5 0-1,1 3 0-15,1 4 0 16,0 2 0-16,-3 7 0 15,3 1 0-15,0 1 0 16,0 2 0-16,0 0 0 16,0 1 0-1,0 2 0-15,-3 0 0 0,3 1 0 16,-1 4 0 0,1 0 0-16,-4 2 0 0,4 2 0 15,-1 3 0 1,-5 2 0-16,-6 0 0 0,-8 2 0 15,-4 2 0 1,-10 3 0-16,-9 1 0 16,-8 2 0-16,-7 6 0 15,-12-3 0-15,-5 4 0 16,-3 1 0-16,-10 2 0 16,0-2 0-16,0 3 0 15,4 0 0-15,-3 0 0 16,2 2 0-16,-2-3 0 15,-5 2 0 1,-6 3 0-16,-4 1 0 16,-2 1 0-16,2 1 0 15,2 2 0-15,2 0 0 16,8-1 0-16,-2-2 0 16,-2 3 0-1,0-6 0-15,-2 2 0 0,4 1 0 16,6 0 0-1,4-2 0-15,2 0 0 0,5 0 0 16,-5-4 0 0,0 3 0-16,-3-1 0 0,2 0 0 15,-2 2 0 1,7 2 0-16,2-2 0 0,3 1 0 16,2-1 0-1,4-1 0-15,3-1 0 0,5-1 0 16,4-1 0-1,-1 1 0 1,6-3 0-16,0 2 0 0,0-2 0 16,-1 1 0-1,1-3 0-15,-3 5 0 0,4-4 0 16,3-3 0 0,1-1 0-16,6 0 0 0,-1-1 0 15,1-2 0 1,-1 2 0-16,2 1 0 0,-1-1 0 15,3-1 0 1,1 1 0-16,-9-3 0 16,9 3 0-16,-1-3 0 15,4-2 0-15,2 2 0 0,2-1 0 16,5 0 0 0,-2 0 0-1,2 1 0-15,5-1 0 0,2-1 0 16,1 0 0-1,-2 0 0-15,3-1 0 16,-5-1 0-16,0 3 0 16,0-1 0-16,-2-1 0 15,3-1 0-15,4 0 0 16,-2 0 0-16,7-2 0 16,2-1 0-16,1 1 0 15,0-2 0 1,1 0 0-16,-1 3 0 15,-2-3 0-15,0 0 0 0,0 1 0 16,0-1 0 0,1 0 0-16,5 1 0 0,0-2 0 15,0 2 0 1,0-1 0-16,0 0 0 16,0 0 0-1,0 0 0-15,0 0 0 0,0 0 0 16,0 0 0-16,0 0 0 15,0 0 0 1,0 0 0-16,0 0 0 0,0 0 0 16,0 0-27-1,2 3-184-15,2 2-130 16,6 4-202-16,-3-1-870 16,-1 0 0-16,5-5 0 0,-11-10 0 31</inkml:trace>
  <inkml:trace contextRef="#ctx0" brushRef="#br0" timeOffset="-153916.14">21539 5854 3872 0,'0'-9'152'15,"0"-2"26"-15,0 0 26 0,0-3 22 16,0 4 20 0,0 2 34-1,0 3 0-15,3 3 2 0,-3-1-3 16,0 3-114-1,0 0-37-15,0 3-25 0,4 1-24 16,2 7-21 0,-2 5-21-16,3 3-29 15,1 2-1-15,1 2-1 16,-2-4 12-16,1-5 16 16,-1 0 18-16,2-5 53 15,8-7 27-15,5-2 1 16,9-6 9-16,6-7-1 15,8-7 0-15,2-5-3 16,4-11-10 0,5-6-11-16,2-4-21 0,6-1-53 15,-3 1-27 1,-1 0 0-16,-8 9-10 16,-6 3-6-16,-9 6 6 15,-9 4 1-15,-11 10 2 16,-2 1-12-16,-9 4-12 15,-1 7-23-15,-2 1-34 16,-3 3-125-16,0 5-43 16,1 4-113-16,-2 3-1077 15,-7 8 0-15,-6-1 0 16,-7-3 0 0</inkml:trace>
  <inkml:trace contextRef="#ctx0" brushRef="#br0" timeOffset="-151590.74">29587 9983 5142 0,'0'0'11'0,"0"0"-1"0,0-1 1 16,3 1 0-1,0 5 0-15,2 2 1 16,-2 3 1-16,3 4 4 16,0 1-1-1,-5 2-9-15,5-5 11 0,-3-2 11 16,4 0 17 0,6-4 36-16,7-4 8 0,13 1 13 15,12-7 8 1,9-6 5-16,11-6 14 15,-1-4 3-15,1-11-2 16,-3-2-15-16,-5 4-16 0,-12 1-33 16,-4 6-2-1,-11 3-6-15,-12 3-17 16,-7 7-2-16,-4 2-20 16,-6 2-38-16,1 4-45 15,-2 0-50-15,0 3-91 16,3 5-208-1,-9 4-777-15,-4 5 0 0,-2-2 0 16,-8-2 0 0</inkml:trace>
  <inkml:trace contextRef="#ctx0" brushRef="#br0" timeOffset="-144665.11">19176 7939 4236 0,'0'-11'138'16,"0"-8"41"-16,0-4 20 0,1-3 31 15,2 5 38 1,-1 2 80-16,1 2 18 15,0 7 8-15,-3-1-5 16,3 7-101 0,0 1-42-16,6 3-40 0,3 0-21 15,7 3-28 1,6 3-39-16,2 3-77 0,-2-2-14 16,-1 6-10-1,0-2 19-15,2-6 7 0,8-2 7 16,9-7 5-1,9-8 2-15,10-9-2 16,6-8 3-16,3-12-1 16,-2-7-6-16,0-7 4 0,-3-4-15 15,-6-2-2 1,-13-3-8-16,-5 8-4 0,-10 7-2 16,-14 10 0-1,-5 10-4-15,-8 10-9 0,-3 5-22 16,-2 7-49-1,0 6-36 1,0 2-75-16,-2 9-70 0,-3 4-76 16,2 8-183-1,-7 7-809-15,0 0 0 0,-5 0 0 16,2-1 0 0</inkml:trace>
  <inkml:trace contextRef="#ctx0" brushRef="#br0" timeOffset="-142684.24">24725 16102 4389 0,'0'0'44'15,"2"0"5"-15,0 2 8 0,-1-1 8 16,1 6 19-1,1-1 11 1,-2 6 14-16,-1-1 8 0,2 3 8 16,-2 1-27-1,0-4 5-15,1-1 1 0,1-3-5 16,-1-3 4 0,6-2 30-16,7-2 9 0,13-3-1 15,14-7-2 1,16-9 1-16,14-13-14 0,12-13-11 15,4-13-1 1,-4-5 7-16,-5-1 11 16,-9 3-44-16,-13 5-15 15,-16 13-14-15,-8 9-11 16,-17 11-12-16,-6 9 7 16,-4 3 1-16,-4 5-13 15,-2 5-19-15,1 1-61 16,0-3-104-1,1 7-88-15,14 7-387 16,-15-3-633-16,0 2 0 16,-3-3 0-16,0-9 0 0</inkml:trace>
  <inkml:trace contextRef="#ctx0" brushRef="#br0" timeOffset="-141105.68">21428 5867 4283 0,'1'5'30'0,"1"2"26"0,-2 0 7 16,1 10 3-1,-1-1 6-15,3 4 6 0,-3-2 2 16,3 0 9 0,-3-3 18-16,3-4 18 0,0-3 26 15,0-6 114 1,1-2 14-16,12 0 1 0,9-8-6 16,10-9-1-1,13-8-3-15,3-6-7 16,4-13-22-16,-1-2-16 15,-4-8-49-15,1-1-141 16,-11 4-16-16,-2 3-6 16,-12 11-2-16,-2 8 1 15,-13 8-3-15,-2 7-9 16,-2 6-17 0,-6 3-66-16,-1 7-108 15,-1 6-67-15,1 7-247 16,-13 9-853-16,-11 7 0 15,-7 2 0-15,-9 6 0 16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7T15:40:17.708"/>
    </inkml:context>
    <inkml:brush xml:id="br0">
      <inkml:brushProperty name="width" value="0.05" units="cm"/>
      <inkml:brushProperty name="height" value="0.05" units="cm"/>
    </inkml:brush>
  </inkml:definitions>
  <inkml:trace contextRef="#ctx0" brushRef="#br0">0 0 64,'153'216'4,"48"56"1,54 69 1,460 631 0,121 164 0,-566-798-20,429 418 0,-393-474 7,385 273 0,-236-238-14,-245-179 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D3F0DB-A8E3-432D-BC92-EEE7BB97802F}" type="datetimeFigureOut">
              <a:rPr lang="en-US" smtClean="0"/>
              <a:t>10/17/2022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2C8F77-8D4F-4A91-9F80-D6123489EA82}" type="slidenum">
              <a:rPr lang="en-US" smtClean="0"/>
              <a:t>‹#›</a:t>
            </a:fld>
            <a:endParaRPr lang="en-US"/>
          </a:p>
        </p:txBody>
      </p:sp>
    </p:spTree>
    <p:extLst>
      <p:ext uri="{BB962C8B-B14F-4D97-AF65-F5344CB8AC3E}">
        <p14:creationId xmlns:p14="http://schemas.microsoft.com/office/powerpoint/2010/main" val="1547339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DD754FA-D11A-45BA-AA6F-F2224592AC6D}" type="datetime1">
              <a:rPr lang="en-US" smtClean="0"/>
              <a:t>10/17/2022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 Oxford University Press 2017. All rights reserved.</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203080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5FD224-6851-4450-8E59-AC200C0939B7}" type="datetime1">
              <a:rPr lang="en-US" smtClean="0"/>
              <a:t>10/17/2022</a:t>
            </a:fld>
            <a:endParaRPr lang="en-US"/>
          </a:p>
        </p:txBody>
      </p:sp>
      <p:sp>
        <p:nvSpPr>
          <p:cNvPr id="5" name="Footer Placeholder 4"/>
          <p:cNvSpPr>
            <a:spLocks noGrp="1"/>
          </p:cNvSpPr>
          <p:nvPr>
            <p:ph type="ftr" sz="quarter" idx="11"/>
          </p:nvPr>
        </p:nvSpPr>
        <p:spPr/>
        <p:txBody>
          <a:bodyPr/>
          <a:lstStyle/>
          <a:p>
            <a:r>
              <a:rPr lang="en-US"/>
              <a:t>© Oxford University Press 2017. All rights reserved.</a:t>
            </a:r>
          </a:p>
        </p:txBody>
      </p:sp>
      <p:sp>
        <p:nvSpPr>
          <p:cNvPr id="6" name="Slide Number Placeholder 5"/>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842944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727821E-6542-4349-BA5D-A76E677F6BD6}" type="datetime1">
              <a:rPr lang="en-US" smtClean="0"/>
              <a:t>10/17/2022</a:t>
            </a:fld>
            <a:endParaRPr lang="en-US"/>
          </a:p>
        </p:txBody>
      </p:sp>
      <p:sp>
        <p:nvSpPr>
          <p:cNvPr id="5" name="Footer Placeholder 4"/>
          <p:cNvSpPr>
            <a:spLocks noGrp="1"/>
          </p:cNvSpPr>
          <p:nvPr>
            <p:ph type="ftr" sz="quarter" idx="11"/>
          </p:nvPr>
        </p:nvSpPr>
        <p:spPr>
          <a:xfrm>
            <a:off x="774923" y="5951811"/>
            <a:ext cx="7896279" cy="365125"/>
          </a:xfrm>
        </p:spPr>
        <p:txBody>
          <a:bodyPr/>
          <a:lstStyle/>
          <a:p>
            <a:r>
              <a:rPr lang="en-US"/>
              <a:t>© Oxford University Press 2017. All rights reserved.</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200333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DCD459-F0B5-4137-97B7-25FEE9DB1A5C}" type="datetime1">
              <a:rPr lang="en-US" smtClean="0"/>
              <a:t>10/17/2022</a:t>
            </a:fld>
            <a:endParaRPr lang="en-US"/>
          </a:p>
        </p:txBody>
      </p:sp>
      <p:sp>
        <p:nvSpPr>
          <p:cNvPr id="5" name="Footer Placeholder 4"/>
          <p:cNvSpPr>
            <a:spLocks noGrp="1"/>
          </p:cNvSpPr>
          <p:nvPr>
            <p:ph type="ftr" sz="quarter" idx="11"/>
          </p:nvPr>
        </p:nvSpPr>
        <p:spPr/>
        <p:txBody>
          <a:bodyPr/>
          <a:lstStyle/>
          <a:p>
            <a:r>
              <a:rPr lang="en-US"/>
              <a:t>© Oxford University Press 2017. All rights reserved.</a:t>
            </a:r>
          </a:p>
        </p:txBody>
      </p:sp>
      <p:sp>
        <p:nvSpPr>
          <p:cNvPr id="6" name="Slide Number Placeholder 5"/>
          <p:cNvSpPr>
            <a:spLocks noGrp="1"/>
          </p:cNvSpPr>
          <p:nvPr>
            <p:ph type="sldNum" sz="quarter" idx="12"/>
          </p:nvPr>
        </p:nvSpPr>
        <p:spPr>
          <a:xfrm>
            <a:off x="10558300" y="5956137"/>
            <a:ext cx="1052508" cy="365125"/>
          </a:xfrm>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90323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924DBE6-9034-4FF6-B407-DDFD9FF1799D}" type="datetime1">
              <a:rPr lang="en-US" smtClean="0"/>
              <a:t>10/17/2022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 Oxford University Press 2017. All rights reserved.</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411451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7E4E92-4D93-4F64-8BC9-4493C5711362}" type="datetime1">
              <a:rPr lang="en-US" smtClean="0"/>
              <a:t>10/17/2022</a:t>
            </a:fld>
            <a:endParaRPr lang="en-US"/>
          </a:p>
        </p:txBody>
      </p:sp>
      <p:sp>
        <p:nvSpPr>
          <p:cNvPr id="6" name="Footer Placeholder 5"/>
          <p:cNvSpPr>
            <a:spLocks noGrp="1"/>
          </p:cNvSpPr>
          <p:nvPr>
            <p:ph type="ftr" sz="quarter" idx="11"/>
          </p:nvPr>
        </p:nvSpPr>
        <p:spPr/>
        <p:txBody>
          <a:bodyPr/>
          <a:lstStyle/>
          <a:p>
            <a:r>
              <a:rPr lang="en-US"/>
              <a:t>© Oxford University Press 2017. All rights reserved.</a:t>
            </a:r>
          </a:p>
        </p:txBody>
      </p:sp>
      <p:sp>
        <p:nvSpPr>
          <p:cNvPr id="7" name="Slide Number Placeholder 6"/>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127003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176F4E-D238-4B55-B764-3D1A323877C4}" type="datetime1">
              <a:rPr lang="en-US" smtClean="0"/>
              <a:t>10/17/2022</a:t>
            </a:fld>
            <a:endParaRPr lang="en-US"/>
          </a:p>
        </p:txBody>
      </p:sp>
      <p:sp>
        <p:nvSpPr>
          <p:cNvPr id="8" name="Footer Placeholder 7"/>
          <p:cNvSpPr>
            <a:spLocks noGrp="1"/>
          </p:cNvSpPr>
          <p:nvPr>
            <p:ph type="ftr" sz="quarter" idx="11"/>
          </p:nvPr>
        </p:nvSpPr>
        <p:spPr/>
        <p:txBody>
          <a:bodyPr/>
          <a:lstStyle/>
          <a:p>
            <a:r>
              <a:rPr lang="en-US"/>
              <a:t>© Oxford University Press 2017. All rights reserved.</a:t>
            </a:r>
          </a:p>
        </p:txBody>
      </p:sp>
      <p:sp>
        <p:nvSpPr>
          <p:cNvPr id="9" name="Slide Number Placeholder 8"/>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226252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7D205E-21D3-49F6-8420-61A4EB34310D}" type="datetime1">
              <a:rPr lang="en-US" smtClean="0"/>
              <a:t>10/17/2022</a:t>
            </a:fld>
            <a:endParaRPr lang="en-US"/>
          </a:p>
        </p:txBody>
      </p:sp>
      <p:sp>
        <p:nvSpPr>
          <p:cNvPr id="4" name="Footer Placeholder 3"/>
          <p:cNvSpPr>
            <a:spLocks noGrp="1"/>
          </p:cNvSpPr>
          <p:nvPr>
            <p:ph type="ftr" sz="quarter" idx="11"/>
          </p:nvPr>
        </p:nvSpPr>
        <p:spPr/>
        <p:txBody>
          <a:bodyPr/>
          <a:lstStyle/>
          <a:p>
            <a:r>
              <a:rPr lang="en-US"/>
              <a:t>© Oxford University Press 2017. All rights reserved.</a:t>
            </a:r>
          </a:p>
        </p:txBody>
      </p:sp>
      <p:sp>
        <p:nvSpPr>
          <p:cNvPr id="5" name="Slide Number Placeholder 4"/>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395664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22575-9132-4D48-925D-2C4E03066820}" type="datetime1">
              <a:rPr lang="en-US" smtClean="0"/>
              <a:t>10/17/2022</a:t>
            </a:fld>
            <a:endParaRPr lang="en-US"/>
          </a:p>
        </p:txBody>
      </p:sp>
      <p:sp>
        <p:nvSpPr>
          <p:cNvPr id="3" name="Footer Placeholder 2"/>
          <p:cNvSpPr>
            <a:spLocks noGrp="1"/>
          </p:cNvSpPr>
          <p:nvPr>
            <p:ph type="ftr" sz="quarter" idx="11"/>
          </p:nvPr>
        </p:nvSpPr>
        <p:spPr/>
        <p:txBody>
          <a:bodyPr/>
          <a:lstStyle/>
          <a:p>
            <a:r>
              <a:rPr lang="en-US"/>
              <a:t>© Oxford University Press 2017. All rights reserved.</a:t>
            </a:r>
          </a:p>
        </p:txBody>
      </p:sp>
      <p:sp>
        <p:nvSpPr>
          <p:cNvPr id="4" name="Slide Number Placeholder 3"/>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29485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9AAC42C-3CEA-4A47-953C-8B621F48D9D3}" type="datetime1">
              <a:rPr lang="en-US" smtClean="0"/>
              <a:t>10/17/2022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 Oxford University Press 2017. All rights reserved.</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133112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ED353-640F-42F4-98F4-8C6F235768BE}" type="datetime1">
              <a:rPr lang="en-US" smtClean="0"/>
              <a:t>10/17/2022</a:t>
            </a:fld>
            <a:endParaRPr lang="en-US"/>
          </a:p>
        </p:txBody>
      </p:sp>
      <p:sp>
        <p:nvSpPr>
          <p:cNvPr id="6" name="Footer Placeholder 5"/>
          <p:cNvSpPr>
            <a:spLocks noGrp="1"/>
          </p:cNvSpPr>
          <p:nvPr>
            <p:ph type="ftr" sz="quarter" idx="11"/>
          </p:nvPr>
        </p:nvSpPr>
        <p:spPr/>
        <p:txBody>
          <a:bodyPr/>
          <a:lstStyle/>
          <a:p>
            <a:r>
              <a:rPr lang="en-US"/>
              <a:t>© Oxford University Press 2017. All rights reserved.</a:t>
            </a:r>
          </a:p>
        </p:txBody>
      </p:sp>
      <p:sp>
        <p:nvSpPr>
          <p:cNvPr id="7" name="Slide Number Placeholder 6"/>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421397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9DC53A5-B380-443D-9385-8B3EAD5E7A71}" type="datetime1">
              <a:rPr lang="en-US" smtClean="0"/>
              <a:t>10/17/2022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 Oxford University Press 2017. All rights reserved.</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4EAA311-F8B8-413B-ACCD-5A57951484CD}"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32309584"/>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customXml" Target="../ink/ink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customXml" Target="../ink/ink8.xml"/><Relationship Id="rId1" Type="http://schemas.openxmlformats.org/officeDocument/2006/relationships/slideLayout" Target="../slideLayouts/slideLayout7.xml"/><Relationship Id="rId6" Type="http://schemas.openxmlformats.org/officeDocument/2006/relationships/customXml" Target="../ink/ink10.xml"/><Relationship Id="rId5" Type="http://schemas.openxmlformats.org/officeDocument/2006/relationships/image" Target="../media/image9.png"/><Relationship Id="rId4" Type="http://schemas.openxmlformats.org/officeDocument/2006/relationships/customXml" Target="../ink/ink9.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ustomXml" Target="../ink/ink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emf"/><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customXml" Target="../ink/ink17.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customXml" Target="../ink/ink18.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customXml" Target="../ink/ink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1</a:t>
            </a:fld>
            <a:endParaRPr lang="en-US"/>
          </a:p>
        </p:txBody>
      </p:sp>
      <p:sp>
        <p:nvSpPr>
          <p:cNvPr id="5" name="Rectangle 4"/>
          <p:cNvSpPr/>
          <p:nvPr/>
        </p:nvSpPr>
        <p:spPr>
          <a:xfrm>
            <a:off x="1666874" y="1146312"/>
            <a:ext cx="8696325" cy="9125255"/>
          </a:xfrm>
          <a:prstGeom prst="rect">
            <a:avLst/>
          </a:prstGeom>
        </p:spPr>
        <p:txBody>
          <a:bodyPr wrap="square">
            <a:spAutoFit/>
          </a:bodyPr>
          <a:lstStyle/>
          <a:p>
            <a:pPr>
              <a:lnSpc>
                <a:spcPct val="150000"/>
              </a:lnSpc>
            </a:pPr>
            <a:r>
              <a:rPr lang="en-US" sz="4400" b="1" dirty="0">
                <a:solidFill>
                  <a:schemeClr val="accent1">
                    <a:lumMod val="75000"/>
                  </a:schemeClr>
                </a:solidFill>
                <a:latin typeface="Gill Sans Std"/>
              </a:rPr>
              <a:t>Agenda:</a:t>
            </a:r>
          </a:p>
          <a:p>
            <a:pPr marL="742950" indent="-742950">
              <a:lnSpc>
                <a:spcPct val="150000"/>
              </a:lnSpc>
              <a:buAutoNum type="arabicPeriod"/>
            </a:pPr>
            <a:r>
              <a:rPr lang="en-US" sz="4400" b="1" dirty="0">
                <a:solidFill>
                  <a:schemeClr val="accent1">
                    <a:lumMod val="75000"/>
                  </a:schemeClr>
                </a:solidFill>
                <a:latin typeface="Gill Sans Std"/>
              </a:rPr>
              <a:t>Revision </a:t>
            </a:r>
          </a:p>
          <a:p>
            <a:pPr marL="742950" indent="-742950">
              <a:lnSpc>
                <a:spcPct val="150000"/>
              </a:lnSpc>
              <a:buAutoNum type="arabicPeriod"/>
            </a:pPr>
            <a:r>
              <a:rPr lang="en-US" sz="4400" b="1" dirty="0">
                <a:solidFill>
                  <a:schemeClr val="accent1">
                    <a:lumMod val="75000"/>
                  </a:schemeClr>
                </a:solidFill>
                <a:latin typeface="Gill Sans Std"/>
              </a:rPr>
              <a:t>Need for object orientation</a:t>
            </a:r>
          </a:p>
          <a:p>
            <a:pPr marL="742950" indent="-742950">
              <a:lnSpc>
                <a:spcPct val="150000"/>
              </a:lnSpc>
              <a:buAutoNum type="arabicPeriod"/>
            </a:pPr>
            <a:r>
              <a:rPr lang="en-US" sz="4400" b="1" dirty="0">
                <a:solidFill>
                  <a:schemeClr val="accent1">
                    <a:lumMod val="75000"/>
                  </a:schemeClr>
                </a:solidFill>
                <a:latin typeface="Gill Sans Std"/>
              </a:rPr>
              <a:t>OOP Basics and Principles of OOP</a:t>
            </a:r>
          </a:p>
          <a:p>
            <a:pPr marL="742950" indent="-742950">
              <a:lnSpc>
                <a:spcPct val="150000"/>
              </a:lnSpc>
              <a:buAutoNum type="arabicPeriod"/>
            </a:pPr>
            <a:r>
              <a:rPr lang="en-US" sz="4400" b="1" dirty="0">
                <a:solidFill>
                  <a:schemeClr val="accent1">
                    <a:lumMod val="75000"/>
                  </a:schemeClr>
                </a:solidFill>
                <a:latin typeface="Gill Sans Std"/>
              </a:rPr>
              <a:t>Class and object</a:t>
            </a:r>
          </a:p>
          <a:p>
            <a:pPr marL="742950" indent="-742950">
              <a:lnSpc>
                <a:spcPct val="150000"/>
              </a:lnSpc>
              <a:buAutoNum type="arabicPeriod"/>
            </a:pPr>
            <a:endParaRPr lang="en-US" sz="4400" b="1" dirty="0">
              <a:solidFill>
                <a:schemeClr val="accent1">
                  <a:lumMod val="75000"/>
                </a:schemeClr>
              </a:solidFill>
              <a:latin typeface="Gill Sans Std"/>
            </a:endParaRPr>
          </a:p>
          <a:p>
            <a:pPr marL="742950" indent="-742950">
              <a:lnSpc>
                <a:spcPct val="150000"/>
              </a:lnSpc>
              <a:buAutoNum type="arabicPeriod"/>
            </a:pPr>
            <a:endParaRPr lang="en-US" sz="4400" b="1" dirty="0">
              <a:solidFill>
                <a:schemeClr val="accent1">
                  <a:lumMod val="75000"/>
                </a:schemeClr>
              </a:solidFill>
              <a:latin typeface="Gill Sans Std"/>
            </a:endParaRPr>
          </a:p>
          <a:p>
            <a:pPr algn="ctr">
              <a:lnSpc>
                <a:spcPct val="150000"/>
              </a:lnSpc>
            </a:pPr>
            <a:endParaRPr lang="en-US" sz="4400" b="1" dirty="0">
              <a:solidFill>
                <a:schemeClr val="accent1">
                  <a:lumMod val="75000"/>
                </a:schemeClr>
              </a:solidFill>
              <a:latin typeface="Gill Sans Std"/>
            </a:endParaRPr>
          </a:p>
          <a:p>
            <a:pPr algn="ctr">
              <a:lnSpc>
                <a:spcPct val="150000"/>
              </a:lnSpc>
            </a:pPr>
            <a:r>
              <a:rPr lang="en-US" sz="4400" b="1" dirty="0">
                <a:solidFill>
                  <a:schemeClr val="accent1">
                    <a:lumMod val="75000"/>
                  </a:schemeClr>
                </a:solidFill>
                <a:latin typeface="Gill Sans Std"/>
              </a:rPr>
              <a:t> </a:t>
            </a:r>
            <a:endParaRPr lang="en-US" sz="4400" b="1" dirty="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FBDC93AA-B3FB-442B-9809-1BB3AC79E05C}"/>
                  </a:ext>
                </a:extLst>
              </p14:cNvPr>
              <p14:cNvContentPartPr/>
              <p14:nvPr/>
            </p14:nvContentPartPr>
            <p14:xfrm>
              <a:off x="4613400" y="2461680"/>
              <a:ext cx="6147360" cy="3380040"/>
            </p14:xfrm>
          </p:contentPart>
        </mc:Choice>
        <mc:Fallback>
          <p:pic>
            <p:nvPicPr>
              <p:cNvPr id="3" name="Ink 2">
                <a:extLst>
                  <a:ext uri="{FF2B5EF4-FFF2-40B4-BE49-F238E27FC236}">
                    <a16:creationId xmlns:a16="http://schemas.microsoft.com/office/drawing/2014/main" id="{FBDC93AA-B3FB-442B-9809-1BB3AC79E05C}"/>
                  </a:ext>
                </a:extLst>
              </p:cNvPr>
              <p:cNvPicPr/>
              <p:nvPr/>
            </p:nvPicPr>
            <p:blipFill>
              <a:blip r:embed="rId3"/>
              <a:stretch>
                <a:fillRect/>
              </a:stretch>
            </p:blipFill>
            <p:spPr>
              <a:xfrm>
                <a:off x="4604040" y="2452320"/>
                <a:ext cx="6166080" cy="3398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BBD3DC82-F4E5-45C8-A7E5-768F2B75AD63}"/>
                  </a:ext>
                </a:extLst>
              </p14:cNvPr>
              <p14:cNvContentPartPr/>
              <p14:nvPr/>
            </p14:nvContentPartPr>
            <p14:xfrm>
              <a:off x="5665680" y="3215520"/>
              <a:ext cx="1258920" cy="253800"/>
            </p14:xfrm>
          </p:contentPart>
        </mc:Choice>
        <mc:Fallback>
          <p:pic>
            <p:nvPicPr>
              <p:cNvPr id="6" name="Ink 5">
                <a:extLst>
                  <a:ext uri="{FF2B5EF4-FFF2-40B4-BE49-F238E27FC236}">
                    <a16:creationId xmlns:a16="http://schemas.microsoft.com/office/drawing/2014/main" id="{BBD3DC82-F4E5-45C8-A7E5-768F2B75AD63}"/>
                  </a:ext>
                </a:extLst>
              </p:cNvPr>
              <p:cNvPicPr/>
              <p:nvPr/>
            </p:nvPicPr>
            <p:blipFill>
              <a:blip r:embed="rId5"/>
              <a:stretch>
                <a:fillRect/>
              </a:stretch>
            </p:blipFill>
            <p:spPr>
              <a:xfrm>
                <a:off x="5656320" y="3206160"/>
                <a:ext cx="1277640" cy="272520"/>
              </a:xfrm>
              <a:prstGeom prst="rect">
                <a:avLst/>
              </a:prstGeom>
            </p:spPr>
          </p:pic>
        </mc:Fallback>
      </mc:AlternateContent>
    </p:spTree>
    <p:extLst>
      <p:ext uri="{BB962C8B-B14F-4D97-AF65-F5344CB8AC3E}">
        <p14:creationId xmlns:p14="http://schemas.microsoft.com/office/powerpoint/2010/main" val="2975537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4B9723-1326-4511-B675-D1F9468E4059}"/>
              </a:ext>
            </a:extLst>
          </p:cNvPr>
          <p:cNvSpPr>
            <a:spLocks noGrp="1"/>
          </p:cNvSpPr>
          <p:nvPr>
            <p:ph type="sldNum" sz="quarter" idx="12"/>
          </p:nvPr>
        </p:nvSpPr>
        <p:spPr/>
        <p:txBody>
          <a:bodyPr/>
          <a:lstStyle/>
          <a:p>
            <a:fld id="{04EAA311-F8B8-413B-ACCD-5A57951484CD}" type="slidenum">
              <a:rPr lang="en-US" smtClean="0"/>
              <a:t>10</a:t>
            </a:fld>
            <a:endParaRPr lang="en-US"/>
          </a:p>
        </p:txBody>
      </p:sp>
      <p:sp>
        <p:nvSpPr>
          <p:cNvPr id="4" name="TextBox 3">
            <a:extLst>
              <a:ext uri="{FF2B5EF4-FFF2-40B4-BE49-F238E27FC236}">
                <a16:creationId xmlns:a16="http://schemas.microsoft.com/office/drawing/2014/main" id="{035F3772-837E-411F-A51A-261B09F0A93C}"/>
              </a:ext>
            </a:extLst>
          </p:cNvPr>
          <p:cNvSpPr txBox="1"/>
          <p:nvPr/>
        </p:nvSpPr>
        <p:spPr>
          <a:xfrm>
            <a:off x="657225" y="952500"/>
            <a:ext cx="11039475" cy="523220"/>
          </a:xfrm>
          <a:prstGeom prst="rect">
            <a:avLst/>
          </a:prstGeom>
          <a:noFill/>
        </p:spPr>
        <p:txBody>
          <a:bodyPr wrap="square" rtlCol="0">
            <a:spAutoFit/>
          </a:bodyPr>
          <a:lstStyle/>
          <a:p>
            <a:r>
              <a:rPr lang="en-IN" sz="2800" dirty="0"/>
              <a:t>Need for Object Orientation</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C6300BD1-8766-4B0C-9319-D86BFA18B1BB}"/>
                  </a:ext>
                </a:extLst>
              </p14:cNvPr>
              <p14:cNvContentPartPr/>
              <p14:nvPr/>
            </p14:nvContentPartPr>
            <p14:xfrm>
              <a:off x="417960" y="1269000"/>
              <a:ext cx="11224800" cy="5517000"/>
            </p14:xfrm>
          </p:contentPart>
        </mc:Choice>
        <mc:Fallback>
          <p:pic>
            <p:nvPicPr>
              <p:cNvPr id="2" name="Ink 1">
                <a:extLst>
                  <a:ext uri="{FF2B5EF4-FFF2-40B4-BE49-F238E27FC236}">
                    <a16:creationId xmlns:a16="http://schemas.microsoft.com/office/drawing/2014/main" id="{C6300BD1-8766-4B0C-9319-D86BFA18B1BB}"/>
                  </a:ext>
                </a:extLst>
              </p:cNvPr>
              <p:cNvPicPr/>
              <p:nvPr/>
            </p:nvPicPr>
            <p:blipFill>
              <a:blip r:embed="rId3"/>
              <a:stretch>
                <a:fillRect/>
              </a:stretch>
            </p:blipFill>
            <p:spPr>
              <a:xfrm>
                <a:off x="408600" y="1259640"/>
                <a:ext cx="11243520" cy="5535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931F4CE5-9EB5-4D87-8A9C-1F8B87BB7DC7}"/>
                  </a:ext>
                </a:extLst>
              </p14:cNvPr>
              <p14:cNvContentPartPr/>
              <p14:nvPr/>
            </p14:nvContentPartPr>
            <p14:xfrm>
              <a:off x="3230160" y="1982700"/>
              <a:ext cx="1724760" cy="1916280"/>
            </p14:xfrm>
          </p:contentPart>
        </mc:Choice>
        <mc:Fallback>
          <p:pic>
            <p:nvPicPr>
              <p:cNvPr id="5" name="Ink 4">
                <a:extLst>
                  <a:ext uri="{FF2B5EF4-FFF2-40B4-BE49-F238E27FC236}">
                    <a16:creationId xmlns:a16="http://schemas.microsoft.com/office/drawing/2014/main" id="{931F4CE5-9EB5-4D87-8A9C-1F8B87BB7DC7}"/>
                  </a:ext>
                </a:extLst>
              </p:cNvPr>
              <p:cNvPicPr/>
              <p:nvPr/>
            </p:nvPicPr>
            <p:blipFill>
              <a:blip r:embed="rId5"/>
              <a:stretch>
                <a:fillRect/>
              </a:stretch>
            </p:blipFill>
            <p:spPr>
              <a:xfrm>
                <a:off x="3221160" y="1973700"/>
                <a:ext cx="1742400" cy="19339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a:extLst>
                  <a:ext uri="{FF2B5EF4-FFF2-40B4-BE49-F238E27FC236}">
                    <a16:creationId xmlns:a16="http://schemas.microsoft.com/office/drawing/2014/main" id="{8126AEC7-F33F-4A50-B0D3-908916C8CB4E}"/>
                  </a:ext>
                </a:extLst>
              </p14:cNvPr>
              <p14:cNvContentPartPr/>
              <p14:nvPr/>
            </p14:nvContentPartPr>
            <p14:xfrm>
              <a:off x="3612840" y="5271660"/>
              <a:ext cx="1379520" cy="2301120"/>
            </p14:xfrm>
          </p:contentPart>
        </mc:Choice>
        <mc:Fallback>
          <p:pic>
            <p:nvPicPr>
              <p:cNvPr id="6" name="Ink 5">
                <a:extLst>
                  <a:ext uri="{FF2B5EF4-FFF2-40B4-BE49-F238E27FC236}">
                    <a16:creationId xmlns:a16="http://schemas.microsoft.com/office/drawing/2014/main" id="{8126AEC7-F33F-4A50-B0D3-908916C8CB4E}"/>
                  </a:ext>
                </a:extLst>
              </p:cNvPr>
              <p:cNvPicPr/>
              <p:nvPr/>
            </p:nvPicPr>
            <p:blipFill>
              <a:blip r:embed="rId7"/>
              <a:stretch>
                <a:fillRect/>
              </a:stretch>
            </p:blipFill>
            <p:spPr>
              <a:xfrm>
                <a:off x="3604200" y="5262660"/>
                <a:ext cx="1397160" cy="2318760"/>
              </a:xfrm>
              <a:prstGeom prst="rect">
                <a:avLst/>
              </a:prstGeom>
            </p:spPr>
          </p:pic>
        </mc:Fallback>
      </mc:AlternateContent>
    </p:spTree>
    <p:extLst>
      <p:ext uri="{BB962C8B-B14F-4D97-AF65-F5344CB8AC3E}">
        <p14:creationId xmlns:p14="http://schemas.microsoft.com/office/powerpoint/2010/main" val="3582500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DF02D48-ED1B-435A-A3DF-D5144A50D4F1}"/>
              </a:ext>
            </a:extLst>
          </p:cNvPr>
          <p:cNvSpPr>
            <a:spLocks noGrp="1"/>
          </p:cNvSpPr>
          <p:nvPr>
            <p:ph type="sldNum" sz="quarter" idx="12"/>
          </p:nvPr>
        </p:nvSpPr>
        <p:spPr/>
        <p:txBody>
          <a:bodyPr/>
          <a:lstStyle/>
          <a:p>
            <a:fld id="{04EAA311-F8B8-413B-ACCD-5A57951484CD}" type="slidenum">
              <a:rPr lang="en-US" smtClean="0"/>
              <a:t>11</a:t>
            </a:fld>
            <a:endParaRPr lang="en-US"/>
          </a:p>
        </p:txBody>
      </p:sp>
      <p:sp>
        <p:nvSpPr>
          <p:cNvPr id="4" name="TextBox 3">
            <a:extLst>
              <a:ext uri="{FF2B5EF4-FFF2-40B4-BE49-F238E27FC236}">
                <a16:creationId xmlns:a16="http://schemas.microsoft.com/office/drawing/2014/main" id="{EBE51111-D913-41B3-9C0A-531845AB5F19}"/>
              </a:ext>
            </a:extLst>
          </p:cNvPr>
          <p:cNvSpPr txBox="1"/>
          <p:nvPr/>
        </p:nvSpPr>
        <p:spPr>
          <a:xfrm>
            <a:off x="1019175" y="1047750"/>
            <a:ext cx="10134600" cy="553998"/>
          </a:xfrm>
          <a:prstGeom prst="rect">
            <a:avLst/>
          </a:prstGeom>
          <a:noFill/>
        </p:spPr>
        <p:txBody>
          <a:bodyPr wrap="square" rtlCol="0">
            <a:spAutoFit/>
          </a:bodyPr>
          <a:lstStyle/>
          <a:p>
            <a:r>
              <a:rPr lang="en-IN" sz="3000" dirty="0"/>
              <a:t>Principles of OOP</a:t>
            </a:r>
          </a:p>
        </p:txBody>
      </p:sp>
      <p:sp>
        <p:nvSpPr>
          <p:cNvPr id="5" name="TextBox 4">
            <a:extLst>
              <a:ext uri="{FF2B5EF4-FFF2-40B4-BE49-F238E27FC236}">
                <a16:creationId xmlns:a16="http://schemas.microsoft.com/office/drawing/2014/main" id="{8B650428-897F-4976-B123-AAF12CE31017}"/>
              </a:ext>
            </a:extLst>
          </p:cNvPr>
          <p:cNvSpPr txBox="1"/>
          <p:nvPr/>
        </p:nvSpPr>
        <p:spPr>
          <a:xfrm>
            <a:off x="1171575" y="2019300"/>
            <a:ext cx="6581775" cy="2092881"/>
          </a:xfrm>
          <a:prstGeom prst="rect">
            <a:avLst/>
          </a:prstGeom>
          <a:noFill/>
        </p:spPr>
        <p:txBody>
          <a:bodyPr wrap="square" rtlCol="0">
            <a:spAutoFit/>
          </a:bodyPr>
          <a:lstStyle/>
          <a:p>
            <a:pPr marL="457200" indent="-457200">
              <a:buFont typeface="Arial" panose="020B0604020202020204" pitchFamily="34" charset="0"/>
              <a:buChar char="•"/>
            </a:pPr>
            <a:r>
              <a:rPr lang="en-IN" sz="2600" dirty="0"/>
              <a:t>Class &amp; Object</a:t>
            </a:r>
          </a:p>
          <a:p>
            <a:pPr marL="457200" indent="-457200">
              <a:buFont typeface="Arial" panose="020B0604020202020204" pitchFamily="34" charset="0"/>
              <a:buChar char="•"/>
            </a:pPr>
            <a:r>
              <a:rPr lang="en-IN" sz="2600" dirty="0"/>
              <a:t>Abstraction</a:t>
            </a:r>
          </a:p>
          <a:p>
            <a:pPr marL="457200" indent="-457200">
              <a:buFont typeface="Arial" panose="020B0604020202020204" pitchFamily="34" charset="0"/>
              <a:buChar char="•"/>
            </a:pPr>
            <a:r>
              <a:rPr lang="en-IN" sz="2600" dirty="0"/>
              <a:t>Encapsulation</a:t>
            </a:r>
          </a:p>
          <a:p>
            <a:pPr marL="457200" indent="-457200">
              <a:buFont typeface="Arial" panose="020B0604020202020204" pitchFamily="34" charset="0"/>
              <a:buChar char="•"/>
            </a:pPr>
            <a:r>
              <a:rPr lang="en-IN" sz="2600" dirty="0"/>
              <a:t>Inheritance</a:t>
            </a:r>
          </a:p>
          <a:p>
            <a:pPr marL="457200" indent="-457200">
              <a:buFont typeface="Arial" panose="020B0604020202020204" pitchFamily="34" charset="0"/>
              <a:buChar char="•"/>
            </a:pPr>
            <a:r>
              <a:rPr lang="en-IN" sz="2600" dirty="0"/>
              <a:t>Polymorphism </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2A414138-CB54-491D-A1D0-D3E17FE3B16F}"/>
                  </a:ext>
                </a:extLst>
              </p14:cNvPr>
              <p14:cNvContentPartPr/>
              <p14:nvPr/>
            </p14:nvContentPartPr>
            <p14:xfrm>
              <a:off x="1808640" y="2402640"/>
              <a:ext cx="2264400" cy="1547640"/>
            </p14:xfrm>
          </p:contentPart>
        </mc:Choice>
        <mc:Fallback>
          <p:pic>
            <p:nvPicPr>
              <p:cNvPr id="2" name="Ink 1">
                <a:extLst>
                  <a:ext uri="{FF2B5EF4-FFF2-40B4-BE49-F238E27FC236}">
                    <a16:creationId xmlns:a16="http://schemas.microsoft.com/office/drawing/2014/main" id="{2A414138-CB54-491D-A1D0-D3E17FE3B16F}"/>
                  </a:ext>
                </a:extLst>
              </p:cNvPr>
              <p:cNvPicPr/>
              <p:nvPr/>
            </p:nvPicPr>
            <p:blipFill>
              <a:blip r:embed="rId3"/>
              <a:stretch>
                <a:fillRect/>
              </a:stretch>
            </p:blipFill>
            <p:spPr>
              <a:xfrm>
                <a:off x="1799280" y="2393280"/>
                <a:ext cx="2283120" cy="1566360"/>
              </a:xfrm>
              <a:prstGeom prst="rect">
                <a:avLst/>
              </a:prstGeom>
            </p:spPr>
          </p:pic>
        </mc:Fallback>
      </mc:AlternateContent>
    </p:spTree>
    <p:extLst>
      <p:ext uri="{BB962C8B-B14F-4D97-AF65-F5344CB8AC3E}">
        <p14:creationId xmlns:p14="http://schemas.microsoft.com/office/powerpoint/2010/main" val="3016907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842A17-7A3E-45F7-9DD8-258E0CDF212E}"/>
              </a:ext>
            </a:extLst>
          </p:cNvPr>
          <p:cNvSpPr>
            <a:spLocks noGrp="1"/>
          </p:cNvSpPr>
          <p:nvPr>
            <p:ph type="sldNum" sz="quarter" idx="12"/>
          </p:nvPr>
        </p:nvSpPr>
        <p:spPr/>
        <p:txBody>
          <a:bodyPr/>
          <a:lstStyle/>
          <a:p>
            <a:fld id="{04EAA311-F8B8-413B-ACCD-5A57951484CD}" type="slidenum">
              <a:rPr lang="en-US" smtClean="0"/>
              <a:t>12</a:t>
            </a:fld>
            <a:endParaRPr lang="en-US"/>
          </a:p>
        </p:txBody>
      </p:sp>
      <p:sp>
        <p:nvSpPr>
          <p:cNvPr id="4" name="TextBox 3">
            <a:extLst>
              <a:ext uri="{FF2B5EF4-FFF2-40B4-BE49-F238E27FC236}">
                <a16:creationId xmlns:a16="http://schemas.microsoft.com/office/drawing/2014/main" id="{05137760-E4AC-4BDE-A49F-DB1A9CF5B65B}"/>
              </a:ext>
            </a:extLst>
          </p:cNvPr>
          <p:cNvSpPr txBox="1"/>
          <p:nvPr/>
        </p:nvSpPr>
        <p:spPr>
          <a:xfrm>
            <a:off x="1200150" y="904875"/>
            <a:ext cx="3829050" cy="553998"/>
          </a:xfrm>
          <a:prstGeom prst="rect">
            <a:avLst/>
          </a:prstGeom>
          <a:noFill/>
        </p:spPr>
        <p:txBody>
          <a:bodyPr wrap="square" rtlCol="0">
            <a:spAutoFit/>
          </a:bodyPr>
          <a:lstStyle/>
          <a:p>
            <a:r>
              <a:rPr lang="en-IN" sz="3000" dirty="0"/>
              <a:t>Class &amp; Object</a:t>
            </a:r>
          </a:p>
        </p:txBody>
      </p:sp>
      <p:sp>
        <p:nvSpPr>
          <p:cNvPr id="5" name="TextBox 4">
            <a:extLst>
              <a:ext uri="{FF2B5EF4-FFF2-40B4-BE49-F238E27FC236}">
                <a16:creationId xmlns:a16="http://schemas.microsoft.com/office/drawing/2014/main" id="{E3EAAAAD-376A-4341-8ED1-BBB10A9A7A91}"/>
              </a:ext>
            </a:extLst>
          </p:cNvPr>
          <p:cNvSpPr txBox="1"/>
          <p:nvPr/>
        </p:nvSpPr>
        <p:spPr>
          <a:xfrm>
            <a:off x="1066800" y="1876425"/>
            <a:ext cx="10544010" cy="2677656"/>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1">
                    <a:lumMod val="75000"/>
                  </a:schemeClr>
                </a:solidFill>
              </a:rPr>
              <a:t>Classes provides a blueprint or a template using which objects are created</a:t>
            </a:r>
          </a:p>
          <a:p>
            <a:pPr marL="342900" indent="-342900">
              <a:buFont typeface="Arial" panose="020B0604020202020204" pitchFamily="34" charset="0"/>
              <a:buChar char="•"/>
            </a:pPr>
            <a:r>
              <a:rPr lang="en-US" sz="2400" b="1" dirty="0">
                <a:solidFill>
                  <a:schemeClr val="accent1">
                    <a:lumMod val="75000"/>
                  </a:schemeClr>
                </a:solidFill>
              </a:rPr>
              <a:t>A class creates a new type and object is an instance (or variable) of the class</a:t>
            </a:r>
          </a:p>
          <a:p>
            <a:pPr marL="342900" indent="-342900">
              <a:buFont typeface="Arial" panose="020B0604020202020204" pitchFamily="34" charset="0"/>
              <a:buChar char="•"/>
            </a:pPr>
            <a:r>
              <a:rPr lang="en-US" sz="2400" b="1" i="1" dirty="0">
                <a:solidFill>
                  <a:schemeClr val="accent1">
                    <a:lumMod val="75000"/>
                  </a:schemeClr>
                </a:solidFill>
              </a:rPr>
              <a:t>in Python, everything is an object or an instance of some class</a:t>
            </a:r>
          </a:p>
          <a:p>
            <a:pPr marL="342900" indent="-342900">
              <a:buFont typeface="Arial" panose="020B0604020202020204" pitchFamily="34" charset="0"/>
              <a:buChar char="•"/>
            </a:pPr>
            <a:r>
              <a:rPr lang="en-US" sz="2400" b="1" dirty="0">
                <a:solidFill>
                  <a:schemeClr val="accent1">
                    <a:lumMod val="75000"/>
                  </a:schemeClr>
                </a:solidFill>
              </a:rPr>
              <a:t>For example, all integer variables that we define in our program are actually instances of class int.</a:t>
            </a:r>
            <a:endParaRPr lang="en-IN"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CF999949-E06A-4C78-8536-CE1123BEC6BF}"/>
                  </a:ext>
                </a:extLst>
              </p14:cNvPr>
              <p14:cNvContentPartPr/>
              <p14:nvPr/>
            </p14:nvContentPartPr>
            <p14:xfrm>
              <a:off x="3326400" y="2243520"/>
              <a:ext cx="6437880" cy="3680640"/>
            </p14:xfrm>
          </p:contentPart>
        </mc:Choice>
        <mc:Fallback>
          <p:pic>
            <p:nvPicPr>
              <p:cNvPr id="2" name="Ink 1">
                <a:extLst>
                  <a:ext uri="{FF2B5EF4-FFF2-40B4-BE49-F238E27FC236}">
                    <a16:creationId xmlns:a16="http://schemas.microsoft.com/office/drawing/2014/main" id="{CF999949-E06A-4C78-8536-CE1123BEC6BF}"/>
                  </a:ext>
                </a:extLst>
              </p:cNvPr>
              <p:cNvPicPr/>
              <p:nvPr/>
            </p:nvPicPr>
            <p:blipFill>
              <a:blip r:embed="rId3"/>
              <a:stretch>
                <a:fillRect/>
              </a:stretch>
            </p:blipFill>
            <p:spPr>
              <a:xfrm>
                <a:off x="3317040" y="2234160"/>
                <a:ext cx="6456600" cy="3699360"/>
              </a:xfrm>
              <a:prstGeom prst="rect">
                <a:avLst/>
              </a:prstGeom>
            </p:spPr>
          </p:pic>
        </mc:Fallback>
      </mc:AlternateContent>
    </p:spTree>
    <p:extLst>
      <p:ext uri="{BB962C8B-B14F-4D97-AF65-F5344CB8AC3E}">
        <p14:creationId xmlns:p14="http://schemas.microsoft.com/office/powerpoint/2010/main" val="408175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842A17-7A3E-45F7-9DD8-258E0CDF212E}"/>
              </a:ext>
            </a:extLst>
          </p:cNvPr>
          <p:cNvSpPr>
            <a:spLocks noGrp="1"/>
          </p:cNvSpPr>
          <p:nvPr>
            <p:ph type="sldNum" sz="quarter" idx="12"/>
          </p:nvPr>
        </p:nvSpPr>
        <p:spPr/>
        <p:txBody>
          <a:bodyPr/>
          <a:lstStyle/>
          <a:p>
            <a:fld id="{04EAA311-F8B8-413B-ACCD-5A57951484CD}" type="slidenum">
              <a:rPr lang="en-US" smtClean="0"/>
              <a:t>13</a:t>
            </a:fld>
            <a:endParaRPr lang="en-US"/>
          </a:p>
        </p:txBody>
      </p:sp>
      <p:sp>
        <p:nvSpPr>
          <p:cNvPr id="4" name="TextBox 3">
            <a:extLst>
              <a:ext uri="{FF2B5EF4-FFF2-40B4-BE49-F238E27FC236}">
                <a16:creationId xmlns:a16="http://schemas.microsoft.com/office/drawing/2014/main" id="{05137760-E4AC-4BDE-A49F-DB1A9CF5B65B}"/>
              </a:ext>
            </a:extLst>
          </p:cNvPr>
          <p:cNvSpPr txBox="1"/>
          <p:nvPr/>
        </p:nvSpPr>
        <p:spPr>
          <a:xfrm>
            <a:off x="1200150" y="904875"/>
            <a:ext cx="3829050" cy="553998"/>
          </a:xfrm>
          <a:prstGeom prst="rect">
            <a:avLst/>
          </a:prstGeom>
          <a:noFill/>
        </p:spPr>
        <p:txBody>
          <a:bodyPr wrap="square" rtlCol="0">
            <a:spAutoFit/>
          </a:bodyPr>
          <a:lstStyle/>
          <a:p>
            <a:r>
              <a:rPr lang="en-IN" sz="3000" dirty="0"/>
              <a:t>Abstraction</a:t>
            </a:r>
          </a:p>
        </p:txBody>
      </p:sp>
      <p:sp>
        <p:nvSpPr>
          <p:cNvPr id="5" name="TextBox 4">
            <a:extLst>
              <a:ext uri="{FF2B5EF4-FFF2-40B4-BE49-F238E27FC236}">
                <a16:creationId xmlns:a16="http://schemas.microsoft.com/office/drawing/2014/main" id="{E3EAAAAD-376A-4341-8ED1-BBB10A9A7A91}"/>
              </a:ext>
            </a:extLst>
          </p:cNvPr>
          <p:cNvSpPr txBox="1"/>
          <p:nvPr/>
        </p:nvSpPr>
        <p:spPr>
          <a:xfrm>
            <a:off x="1066800" y="1876425"/>
            <a:ext cx="10544010" cy="830997"/>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1">
                    <a:lumMod val="75000"/>
                  </a:schemeClr>
                </a:solidFill>
              </a:rPr>
              <a:t>Hiding the unnecessary information</a:t>
            </a:r>
          </a:p>
          <a:p>
            <a:pPr marL="342900" indent="-342900">
              <a:buFont typeface="Arial" panose="020B0604020202020204" pitchFamily="34" charset="0"/>
              <a:buChar char="•"/>
            </a:pPr>
            <a:r>
              <a:rPr lang="en-US" sz="2400" b="1" dirty="0">
                <a:solidFill>
                  <a:schemeClr val="accent1">
                    <a:lumMod val="75000"/>
                  </a:schemeClr>
                </a:solidFill>
              </a:rPr>
              <a:t>Hiding implementation details</a:t>
            </a:r>
            <a:endParaRPr lang="en-IN"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73B6F97D-1C5F-424D-AFAE-AD3FF07E50A0}"/>
                  </a:ext>
                </a:extLst>
              </p14:cNvPr>
              <p14:cNvContentPartPr/>
              <p14:nvPr/>
            </p14:nvContentPartPr>
            <p14:xfrm>
              <a:off x="2057760" y="887400"/>
              <a:ext cx="8280000" cy="4941360"/>
            </p14:xfrm>
          </p:contentPart>
        </mc:Choice>
        <mc:Fallback>
          <p:pic>
            <p:nvPicPr>
              <p:cNvPr id="2" name="Ink 1">
                <a:extLst>
                  <a:ext uri="{FF2B5EF4-FFF2-40B4-BE49-F238E27FC236}">
                    <a16:creationId xmlns:a16="http://schemas.microsoft.com/office/drawing/2014/main" id="{73B6F97D-1C5F-424D-AFAE-AD3FF07E50A0}"/>
                  </a:ext>
                </a:extLst>
              </p:cNvPr>
              <p:cNvPicPr/>
              <p:nvPr/>
            </p:nvPicPr>
            <p:blipFill>
              <a:blip r:embed="rId3"/>
              <a:stretch>
                <a:fillRect/>
              </a:stretch>
            </p:blipFill>
            <p:spPr>
              <a:xfrm>
                <a:off x="2048400" y="878040"/>
                <a:ext cx="8298720" cy="4960080"/>
              </a:xfrm>
              <a:prstGeom prst="rect">
                <a:avLst/>
              </a:prstGeom>
            </p:spPr>
          </p:pic>
        </mc:Fallback>
      </mc:AlternateContent>
    </p:spTree>
    <p:extLst>
      <p:ext uri="{BB962C8B-B14F-4D97-AF65-F5344CB8AC3E}">
        <p14:creationId xmlns:p14="http://schemas.microsoft.com/office/powerpoint/2010/main" val="131540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842A17-7A3E-45F7-9DD8-258E0CDF212E}"/>
              </a:ext>
            </a:extLst>
          </p:cNvPr>
          <p:cNvSpPr>
            <a:spLocks noGrp="1"/>
          </p:cNvSpPr>
          <p:nvPr>
            <p:ph type="sldNum" sz="quarter" idx="12"/>
          </p:nvPr>
        </p:nvSpPr>
        <p:spPr/>
        <p:txBody>
          <a:bodyPr/>
          <a:lstStyle/>
          <a:p>
            <a:fld id="{04EAA311-F8B8-413B-ACCD-5A57951484CD}" type="slidenum">
              <a:rPr lang="en-US" smtClean="0"/>
              <a:t>14</a:t>
            </a:fld>
            <a:endParaRPr lang="en-US"/>
          </a:p>
        </p:txBody>
      </p:sp>
      <p:sp>
        <p:nvSpPr>
          <p:cNvPr id="4" name="TextBox 3">
            <a:extLst>
              <a:ext uri="{FF2B5EF4-FFF2-40B4-BE49-F238E27FC236}">
                <a16:creationId xmlns:a16="http://schemas.microsoft.com/office/drawing/2014/main" id="{05137760-E4AC-4BDE-A49F-DB1A9CF5B65B}"/>
              </a:ext>
            </a:extLst>
          </p:cNvPr>
          <p:cNvSpPr txBox="1"/>
          <p:nvPr/>
        </p:nvSpPr>
        <p:spPr>
          <a:xfrm>
            <a:off x="1200150" y="904875"/>
            <a:ext cx="3829050" cy="553998"/>
          </a:xfrm>
          <a:prstGeom prst="rect">
            <a:avLst/>
          </a:prstGeom>
          <a:noFill/>
        </p:spPr>
        <p:txBody>
          <a:bodyPr wrap="square" rtlCol="0">
            <a:spAutoFit/>
          </a:bodyPr>
          <a:lstStyle/>
          <a:p>
            <a:r>
              <a:rPr lang="en-IN" sz="3000" dirty="0"/>
              <a:t>Encapsulation</a:t>
            </a:r>
          </a:p>
        </p:txBody>
      </p:sp>
      <p:sp>
        <p:nvSpPr>
          <p:cNvPr id="5" name="TextBox 4">
            <a:extLst>
              <a:ext uri="{FF2B5EF4-FFF2-40B4-BE49-F238E27FC236}">
                <a16:creationId xmlns:a16="http://schemas.microsoft.com/office/drawing/2014/main" id="{E3EAAAAD-376A-4341-8ED1-BBB10A9A7A91}"/>
              </a:ext>
            </a:extLst>
          </p:cNvPr>
          <p:cNvSpPr txBox="1"/>
          <p:nvPr/>
        </p:nvSpPr>
        <p:spPr>
          <a:xfrm>
            <a:off x="1066800" y="1876425"/>
            <a:ext cx="10544010" cy="461665"/>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1">
                    <a:lumMod val="75000"/>
                  </a:schemeClr>
                </a:solidFill>
              </a:rPr>
              <a:t>Wrapping of data and methods</a:t>
            </a:r>
            <a:endParaRPr lang="en-IN"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BB233D44-FD50-4800-9AD6-832B9E578E3A}"/>
                  </a:ext>
                </a:extLst>
              </p14:cNvPr>
              <p14:cNvContentPartPr/>
              <p14:nvPr/>
            </p14:nvContentPartPr>
            <p14:xfrm>
              <a:off x="2690280" y="897120"/>
              <a:ext cx="7001280" cy="4414680"/>
            </p14:xfrm>
          </p:contentPart>
        </mc:Choice>
        <mc:Fallback>
          <p:pic>
            <p:nvPicPr>
              <p:cNvPr id="2" name="Ink 1">
                <a:extLst>
                  <a:ext uri="{FF2B5EF4-FFF2-40B4-BE49-F238E27FC236}">
                    <a16:creationId xmlns:a16="http://schemas.microsoft.com/office/drawing/2014/main" id="{BB233D44-FD50-4800-9AD6-832B9E578E3A}"/>
                  </a:ext>
                </a:extLst>
              </p:cNvPr>
              <p:cNvPicPr/>
              <p:nvPr/>
            </p:nvPicPr>
            <p:blipFill>
              <a:blip r:embed="rId3"/>
              <a:stretch>
                <a:fillRect/>
              </a:stretch>
            </p:blipFill>
            <p:spPr>
              <a:xfrm>
                <a:off x="2680920" y="887760"/>
                <a:ext cx="7020000" cy="4433400"/>
              </a:xfrm>
              <a:prstGeom prst="rect">
                <a:avLst/>
              </a:prstGeom>
            </p:spPr>
          </p:pic>
        </mc:Fallback>
      </mc:AlternateContent>
    </p:spTree>
    <p:extLst>
      <p:ext uri="{BB962C8B-B14F-4D97-AF65-F5344CB8AC3E}">
        <p14:creationId xmlns:p14="http://schemas.microsoft.com/office/powerpoint/2010/main" val="3668200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842A17-7A3E-45F7-9DD8-258E0CDF212E}"/>
              </a:ext>
            </a:extLst>
          </p:cNvPr>
          <p:cNvSpPr>
            <a:spLocks noGrp="1"/>
          </p:cNvSpPr>
          <p:nvPr>
            <p:ph type="sldNum" sz="quarter" idx="12"/>
          </p:nvPr>
        </p:nvSpPr>
        <p:spPr/>
        <p:txBody>
          <a:bodyPr/>
          <a:lstStyle/>
          <a:p>
            <a:fld id="{04EAA311-F8B8-413B-ACCD-5A57951484CD}" type="slidenum">
              <a:rPr lang="en-US" smtClean="0"/>
              <a:t>15</a:t>
            </a:fld>
            <a:endParaRPr lang="en-US"/>
          </a:p>
        </p:txBody>
      </p:sp>
      <p:sp>
        <p:nvSpPr>
          <p:cNvPr id="4" name="TextBox 3">
            <a:extLst>
              <a:ext uri="{FF2B5EF4-FFF2-40B4-BE49-F238E27FC236}">
                <a16:creationId xmlns:a16="http://schemas.microsoft.com/office/drawing/2014/main" id="{05137760-E4AC-4BDE-A49F-DB1A9CF5B65B}"/>
              </a:ext>
            </a:extLst>
          </p:cNvPr>
          <p:cNvSpPr txBox="1"/>
          <p:nvPr/>
        </p:nvSpPr>
        <p:spPr>
          <a:xfrm>
            <a:off x="1200150" y="904875"/>
            <a:ext cx="3829050" cy="553998"/>
          </a:xfrm>
          <a:prstGeom prst="rect">
            <a:avLst/>
          </a:prstGeom>
          <a:noFill/>
        </p:spPr>
        <p:txBody>
          <a:bodyPr wrap="square" rtlCol="0">
            <a:spAutoFit/>
          </a:bodyPr>
          <a:lstStyle/>
          <a:p>
            <a:r>
              <a:rPr lang="en-IN" sz="3000" dirty="0"/>
              <a:t>Inheritance</a:t>
            </a:r>
          </a:p>
        </p:txBody>
      </p:sp>
      <p:sp>
        <p:nvSpPr>
          <p:cNvPr id="5" name="TextBox 4">
            <a:extLst>
              <a:ext uri="{FF2B5EF4-FFF2-40B4-BE49-F238E27FC236}">
                <a16:creationId xmlns:a16="http://schemas.microsoft.com/office/drawing/2014/main" id="{E3EAAAAD-376A-4341-8ED1-BBB10A9A7A91}"/>
              </a:ext>
            </a:extLst>
          </p:cNvPr>
          <p:cNvSpPr txBox="1"/>
          <p:nvPr/>
        </p:nvSpPr>
        <p:spPr>
          <a:xfrm>
            <a:off x="1066800" y="1876425"/>
            <a:ext cx="10544010" cy="830997"/>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1">
                    <a:lumMod val="75000"/>
                  </a:schemeClr>
                </a:solidFill>
              </a:rPr>
              <a:t>Acquiring properties of parent to child</a:t>
            </a:r>
          </a:p>
          <a:p>
            <a:pPr marL="342900" indent="-342900">
              <a:buFont typeface="Arial" panose="020B0604020202020204" pitchFamily="34" charset="0"/>
              <a:buChar char="•"/>
            </a:pPr>
            <a:r>
              <a:rPr lang="en-US" sz="2400" b="1" dirty="0">
                <a:solidFill>
                  <a:schemeClr val="accent1">
                    <a:lumMod val="75000"/>
                  </a:schemeClr>
                </a:solidFill>
              </a:rPr>
              <a:t>Reusability</a:t>
            </a:r>
            <a:endParaRPr lang="en-IN"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B7448E8B-1D9A-4A55-9CA7-C85274E0FD7C}"/>
                  </a:ext>
                </a:extLst>
              </p14:cNvPr>
              <p14:cNvContentPartPr/>
              <p14:nvPr/>
            </p14:nvContentPartPr>
            <p14:xfrm>
              <a:off x="1517760" y="1201680"/>
              <a:ext cx="9209880" cy="4027680"/>
            </p14:xfrm>
          </p:contentPart>
        </mc:Choice>
        <mc:Fallback>
          <p:pic>
            <p:nvPicPr>
              <p:cNvPr id="2" name="Ink 1">
                <a:extLst>
                  <a:ext uri="{FF2B5EF4-FFF2-40B4-BE49-F238E27FC236}">
                    <a16:creationId xmlns:a16="http://schemas.microsoft.com/office/drawing/2014/main" id="{B7448E8B-1D9A-4A55-9CA7-C85274E0FD7C}"/>
                  </a:ext>
                </a:extLst>
              </p:cNvPr>
              <p:cNvPicPr/>
              <p:nvPr/>
            </p:nvPicPr>
            <p:blipFill>
              <a:blip r:embed="rId3"/>
              <a:stretch>
                <a:fillRect/>
              </a:stretch>
            </p:blipFill>
            <p:spPr>
              <a:xfrm>
                <a:off x="1508400" y="1192320"/>
                <a:ext cx="9228600" cy="4046400"/>
              </a:xfrm>
              <a:prstGeom prst="rect">
                <a:avLst/>
              </a:prstGeom>
            </p:spPr>
          </p:pic>
        </mc:Fallback>
      </mc:AlternateContent>
    </p:spTree>
    <p:extLst>
      <p:ext uri="{BB962C8B-B14F-4D97-AF65-F5344CB8AC3E}">
        <p14:creationId xmlns:p14="http://schemas.microsoft.com/office/powerpoint/2010/main" val="2878512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842A17-7A3E-45F7-9DD8-258E0CDF212E}"/>
              </a:ext>
            </a:extLst>
          </p:cNvPr>
          <p:cNvSpPr>
            <a:spLocks noGrp="1"/>
          </p:cNvSpPr>
          <p:nvPr>
            <p:ph type="sldNum" sz="quarter" idx="12"/>
          </p:nvPr>
        </p:nvSpPr>
        <p:spPr/>
        <p:txBody>
          <a:bodyPr/>
          <a:lstStyle/>
          <a:p>
            <a:fld id="{04EAA311-F8B8-413B-ACCD-5A57951484CD}" type="slidenum">
              <a:rPr lang="en-US" smtClean="0"/>
              <a:t>16</a:t>
            </a:fld>
            <a:endParaRPr lang="en-US"/>
          </a:p>
        </p:txBody>
      </p:sp>
      <p:sp>
        <p:nvSpPr>
          <p:cNvPr id="4" name="TextBox 3">
            <a:extLst>
              <a:ext uri="{FF2B5EF4-FFF2-40B4-BE49-F238E27FC236}">
                <a16:creationId xmlns:a16="http://schemas.microsoft.com/office/drawing/2014/main" id="{05137760-E4AC-4BDE-A49F-DB1A9CF5B65B}"/>
              </a:ext>
            </a:extLst>
          </p:cNvPr>
          <p:cNvSpPr txBox="1"/>
          <p:nvPr/>
        </p:nvSpPr>
        <p:spPr>
          <a:xfrm>
            <a:off x="1200150" y="904875"/>
            <a:ext cx="3829050" cy="553998"/>
          </a:xfrm>
          <a:prstGeom prst="rect">
            <a:avLst/>
          </a:prstGeom>
          <a:noFill/>
        </p:spPr>
        <p:txBody>
          <a:bodyPr wrap="square" rtlCol="0">
            <a:spAutoFit/>
          </a:bodyPr>
          <a:lstStyle/>
          <a:p>
            <a:r>
              <a:rPr lang="en-IN" sz="3000" dirty="0"/>
              <a:t>Polymorphism</a:t>
            </a:r>
          </a:p>
        </p:txBody>
      </p:sp>
      <p:sp>
        <p:nvSpPr>
          <p:cNvPr id="5" name="TextBox 4">
            <a:extLst>
              <a:ext uri="{FF2B5EF4-FFF2-40B4-BE49-F238E27FC236}">
                <a16:creationId xmlns:a16="http://schemas.microsoft.com/office/drawing/2014/main" id="{E3EAAAAD-376A-4341-8ED1-BBB10A9A7A91}"/>
              </a:ext>
            </a:extLst>
          </p:cNvPr>
          <p:cNvSpPr txBox="1"/>
          <p:nvPr/>
        </p:nvSpPr>
        <p:spPr>
          <a:xfrm>
            <a:off x="1066800" y="1876425"/>
            <a:ext cx="10544010" cy="1569660"/>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1">
                    <a:lumMod val="75000"/>
                  </a:schemeClr>
                </a:solidFill>
              </a:rPr>
              <a:t>Many forms</a:t>
            </a:r>
          </a:p>
          <a:p>
            <a:pPr marL="342900" indent="-342900">
              <a:buFont typeface="Arial" panose="020B0604020202020204" pitchFamily="34" charset="0"/>
              <a:buChar char="•"/>
            </a:pPr>
            <a:r>
              <a:rPr lang="en-US" sz="2400" b="1" dirty="0">
                <a:solidFill>
                  <a:schemeClr val="accent1">
                    <a:lumMod val="75000"/>
                  </a:schemeClr>
                </a:solidFill>
              </a:rPr>
              <a:t>Method overloading</a:t>
            </a:r>
          </a:p>
          <a:p>
            <a:pPr marL="342900" indent="-342900">
              <a:buFont typeface="Arial" panose="020B0604020202020204" pitchFamily="34" charset="0"/>
              <a:buChar char="•"/>
            </a:pPr>
            <a:r>
              <a:rPr lang="en-US" sz="2400" b="1" dirty="0">
                <a:solidFill>
                  <a:schemeClr val="accent1">
                    <a:lumMod val="75000"/>
                  </a:schemeClr>
                </a:solidFill>
              </a:rPr>
              <a:t>Method overriding</a:t>
            </a:r>
          </a:p>
          <a:p>
            <a:pPr marL="342900" indent="-342900">
              <a:buFont typeface="Arial" panose="020B0604020202020204" pitchFamily="34" charset="0"/>
              <a:buChar char="•"/>
            </a:pPr>
            <a:r>
              <a:rPr lang="en-US" sz="2400" b="1" dirty="0">
                <a:solidFill>
                  <a:schemeClr val="accent1">
                    <a:lumMod val="75000"/>
                  </a:schemeClr>
                </a:solidFill>
              </a:rPr>
              <a:t>Operator overloading</a:t>
            </a:r>
            <a:endParaRPr lang="en-IN" sz="2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97E7CDEA-CA27-4F65-8139-1FDA1BD9BDBE}"/>
                  </a:ext>
                </a:extLst>
              </p14:cNvPr>
              <p14:cNvContentPartPr/>
              <p14:nvPr/>
            </p14:nvContentPartPr>
            <p14:xfrm>
              <a:off x="1321920" y="932400"/>
              <a:ext cx="4241160" cy="2654280"/>
            </p14:xfrm>
          </p:contentPart>
        </mc:Choice>
        <mc:Fallback>
          <p:pic>
            <p:nvPicPr>
              <p:cNvPr id="2" name="Ink 1">
                <a:extLst>
                  <a:ext uri="{FF2B5EF4-FFF2-40B4-BE49-F238E27FC236}">
                    <a16:creationId xmlns:a16="http://schemas.microsoft.com/office/drawing/2014/main" id="{97E7CDEA-CA27-4F65-8139-1FDA1BD9BDBE}"/>
                  </a:ext>
                </a:extLst>
              </p:cNvPr>
              <p:cNvPicPr/>
              <p:nvPr/>
            </p:nvPicPr>
            <p:blipFill>
              <a:blip r:embed="rId3"/>
              <a:stretch>
                <a:fillRect/>
              </a:stretch>
            </p:blipFill>
            <p:spPr>
              <a:xfrm>
                <a:off x="1312560" y="923040"/>
                <a:ext cx="4259880" cy="2673000"/>
              </a:xfrm>
              <a:prstGeom prst="rect">
                <a:avLst/>
              </a:prstGeom>
            </p:spPr>
          </p:pic>
        </mc:Fallback>
      </mc:AlternateContent>
    </p:spTree>
    <p:extLst>
      <p:ext uri="{BB962C8B-B14F-4D97-AF65-F5344CB8AC3E}">
        <p14:creationId xmlns:p14="http://schemas.microsoft.com/office/powerpoint/2010/main" val="1118670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6F5B68-5946-42FC-90FB-1A436FF4324F}"/>
              </a:ext>
            </a:extLst>
          </p:cNvPr>
          <p:cNvSpPr>
            <a:spLocks noGrp="1"/>
          </p:cNvSpPr>
          <p:nvPr>
            <p:ph type="sldNum" sz="quarter" idx="12"/>
          </p:nvPr>
        </p:nvSpPr>
        <p:spPr/>
        <p:txBody>
          <a:bodyPr/>
          <a:lstStyle/>
          <a:p>
            <a:fld id="{04EAA311-F8B8-413B-ACCD-5A57951484CD}" type="slidenum">
              <a:rPr lang="en-US" smtClean="0"/>
              <a:t>17</a:t>
            </a:fld>
            <a:endParaRPr lang="en-US"/>
          </a:p>
        </p:txBody>
      </p:sp>
      <p:sp>
        <p:nvSpPr>
          <p:cNvPr id="4" name="TextBox 3">
            <a:extLst>
              <a:ext uri="{FF2B5EF4-FFF2-40B4-BE49-F238E27FC236}">
                <a16:creationId xmlns:a16="http://schemas.microsoft.com/office/drawing/2014/main" id="{0E7979BE-C2D1-4F53-8CE7-ECE073877E99}"/>
              </a:ext>
            </a:extLst>
          </p:cNvPr>
          <p:cNvSpPr txBox="1"/>
          <p:nvPr/>
        </p:nvSpPr>
        <p:spPr>
          <a:xfrm>
            <a:off x="895350" y="914400"/>
            <a:ext cx="8305800" cy="553998"/>
          </a:xfrm>
          <a:prstGeom prst="rect">
            <a:avLst/>
          </a:prstGeom>
          <a:noFill/>
        </p:spPr>
        <p:txBody>
          <a:bodyPr wrap="square" rtlCol="0">
            <a:spAutoFit/>
          </a:bodyPr>
          <a:lstStyle/>
          <a:p>
            <a:r>
              <a:rPr lang="en-IN" sz="3000" dirty="0"/>
              <a:t>Defining a class </a:t>
            </a:r>
          </a:p>
        </p:txBody>
      </p:sp>
      <p:pic>
        <p:nvPicPr>
          <p:cNvPr id="6" name="Picture 5">
            <a:extLst>
              <a:ext uri="{FF2B5EF4-FFF2-40B4-BE49-F238E27FC236}">
                <a16:creationId xmlns:a16="http://schemas.microsoft.com/office/drawing/2014/main" id="{41C43945-9615-4DEC-A694-2E7C1D39C630}"/>
              </a:ext>
            </a:extLst>
          </p:cNvPr>
          <p:cNvPicPr>
            <a:picLocks noChangeAspect="1"/>
          </p:cNvPicPr>
          <p:nvPr/>
        </p:nvPicPr>
        <p:blipFill>
          <a:blip r:embed="rId2"/>
          <a:stretch>
            <a:fillRect/>
          </a:stretch>
        </p:blipFill>
        <p:spPr>
          <a:xfrm>
            <a:off x="2721219" y="1849294"/>
            <a:ext cx="2438934" cy="1803844"/>
          </a:xfrm>
          <a:prstGeom prst="rect">
            <a:avLst/>
          </a:prstGeom>
        </p:spPr>
      </p:pic>
      <p:pic>
        <p:nvPicPr>
          <p:cNvPr id="7" name="Picture 2">
            <a:extLst>
              <a:ext uri="{FF2B5EF4-FFF2-40B4-BE49-F238E27FC236}">
                <a16:creationId xmlns:a16="http://schemas.microsoft.com/office/drawing/2014/main" id="{6DCD9EF4-1ABB-47C1-8767-668B4C55C2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6003" y="4713703"/>
            <a:ext cx="2724150" cy="485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a:extLst>
              <a:ext uri="{FF2B5EF4-FFF2-40B4-BE49-F238E27FC236}">
                <a16:creationId xmlns:a16="http://schemas.microsoft.com/office/drawing/2014/main" id="{91E8D505-7C51-4020-871F-3B45905B01B8}"/>
              </a:ext>
            </a:extLst>
          </p:cNvPr>
          <p:cNvSpPr txBox="1"/>
          <p:nvPr/>
        </p:nvSpPr>
        <p:spPr>
          <a:xfrm>
            <a:off x="1266825" y="4002057"/>
            <a:ext cx="3609975" cy="553998"/>
          </a:xfrm>
          <a:prstGeom prst="rect">
            <a:avLst/>
          </a:prstGeom>
          <a:noFill/>
        </p:spPr>
        <p:txBody>
          <a:bodyPr wrap="square" rtlCol="0">
            <a:spAutoFit/>
          </a:bodyPr>
          <a:lstStyle/>
          <a:p>
            <a:r>
              <a:rPr lang="en-IN" sz="3000" dirty="0"/>
              <a:t>Creating an object</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83B5EF7F-CA70-422A-9025-E409F940C98C}"/>
                  </a:ext>
                </a:extLst>
              </p14:cNvPr>
              <p14:cNvContentPartPr/>
              <p14:nvPr/>
            </p14:nvContentPartPr>
            <p14:xfrm>
              <a:off x="2820960" y="2111760"/>
              <a:ext cx="4262040" cy="2702880"/>
            </p14:xfrm>
          </p:contentPart>
        </mc:Choice>
        <mc:Fallback>
          <p:pic>
            <p:nvPicPr>
              <p:cNvPr id="2" name="Ink 1">
                <a:extLst>
                  <a:ext uri="{FF2B5EF4-FFF2-40B4-BE49-F238E27FC236}">
                    <a16:creationId xmlns:a16="http://schemas.microsoft.com/office/drawing/2014/main" id="{83B5EF7F-CA70-422A-9025-E409F940C98C}"/>
                  </a:ext>
                </a:extLst>
              </p:cNvPr>
              <p:cNvPicPr/>
              <p:nvPr/>
            </p:nvPicPr>
            <p:blipFill>
              <a:blip r:embed="rId5"/>
              <a:stretch>
                <a:fillRect/>
              </a:stretch>
            </p:blipFill>
            <p:spPr>
              <a:xfrm>
                <a:off x="2811600" y="2102400"/>
                <a:ext cx="4280760" cy="2721600"/>
              </a:xfrm>
              <a:prstGeom prst="rect">
                <a:avLst/>
              </a:prstGeom>
            </p:spPr>
          </p:pic>
        </mc:Fallback>
      </mc:AlternateContent>
    </p:spTree>
    <p:extLst>
      <p:ext uri="{BB962C8B-B14F-4D97-AF65-F5344CB8AC3E}">
        <p14:creationId xmlns:p14="http://schemas.microsoft.com/office/powerpoint/2010/main" val="1820675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1CDDB8-3B35-4BF5-AEF8-4250BD0F54D8}"/>
              </a:ext>
            </a:extLst>
          </p:cNvPr>
          <p:cNvSpPr>
            <a:spLocks noGrp="1"/>
          </p:cNvSpPr>
          <p:nvPr>
            <p:ph type="sldNum" sz="quarter" idx="12"/>
          </p:nvPr>
        </p:nvSpPr>
        <p:spPr/>
        <p:txBody>
          <a:bodyPr/>
          <a:lstStyle/>
          <a:p>
            <a:fld id="{04EAA311-F8B8-413B-ACCD-5A57951484CD}" type="slidenum">
              <a:rPr lang="en-US" smtClean="0"/>
              <a:t>18</a:t>
            </a:fld>
            <a:endParaRPr lang="en-US"/>
          </a:p>
        </p:txBody>
      </p:sp>
      <p:pic>
        <p:nvPicPr>
          <p:cNvPr id="5" name="Picture 5">
            <a:extLst>
              <a:ext uri="{FF2B5EF4-FFF2-40B4-BE49-F238E27FC236}">
                <a16:creationId xmlns:a16="http://schemas.microsoft.com/office/drawing/2014/main" id="{738BE332-5171-4838-B276-883BE5D274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081" y="2045732"/>
            <a:ext cx="6732888" cy="1599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7C53BCB3-4795-4047-9390-9C66BA9C2B24}"/>
              </a:ext>
            </a:extLst>
          </p:cNvPr>
          <p:cNvSpPr txBox="1"/>
          <p:nvPr/>
        </p:nvSpPr>
        <p:spPr>
          <a:xfrm>
            <a:off x="1019175" y="1352550"/>
            <a:ext cx="3810000" cy="369332"/>
          </a:xfrm>
          <a:prstGeom prst="rect">
            <a:avLst/>
          </a:prstGeom>
          <a:noFill/>
        </p:spPr>
        <p:txBody>
          <a:bodyPr wrap="square" rtlCol="0">
            <a:spAutoFit/>
          </a:bodyPr>
          <a:lstStyle/>
          <a:p>
            <a:r>
              <a:rPr lang="en-IN" dirty="0"/>
              <a:t>Example1:</a:t>
            </a:r>
          </a:p>
        </p:txBody>
      </p:sp>
      <p:sp>
        <p:nvSpPr>
          <p:cNvPr id="7" name="TextBox 6">
            <a:extLst>
              <a:ext uri="{FF2B5EF4-FFF2-40B4-BE49-F238E27FC236}">
                <a16:creationId xmlns:a16="http://schemas.microsoft.com/office/drawing/2014/main" id="{B9E0BB45-4495-4B04-BB79-D8DCF7D42575}"/>
              </a:ext>
            </a:extLst>
          </p:cNvPr>
          <p:cNvSpPr txBox="1"/>
          <p:nvPr/>
        </p:nvSpPr>
        <p:spPr>
          <a:xfrm>
            <a:off x="904875" y="3784766"/>
            <a:ext cx="3810000" cy="369332"/>
          </a:xfrm>
          <a:prstGeom prst="rect">
            <a:avLst/>
          </a:prstGeom>
          <a:noFill/>
        </p:spPr>
        <p:txBody>
          <a:bodyPr wrap="square" rtlCol="0">
            <a:spAutoFit/>
          </a:bodyPr>
          <a:lstStyle/>
          <a:p>
            <a:r>
              <a:rPr lang="en-IN" dirty="0"/>
              <a:t>Example 2:</a:t>
            </a:r>
          </a:p>
        </p:txBody>
      </p:sp>
      <p:pic>
        <p:nvPicPr>
          <p:cNvPr id="8" name="Picture 7">
            <a:extLst>
              <a:ext uri="{FF2B5EF4-FFF2-40B4-BE49-F238E27FC236}">
                <a16:creationId xmlns:a16="http://schemas.microsoft.com/office/drawing/2014/main" id="{57966C66-FCB1-4A58-8D19-CFB21B5FEDED}"/>
              </a:ext>
            </a:extLst>
          </p:cNvPr>
          <p:cNvPicPr>
            <a:picLocks noChangeAspect="1"/>
          </p:cNvPicPr>
          <p:nvPr/>
        </p:nvPicPr>
        <p:blipFill>
          <a:blip r:embed="rId3"/>
          <a:stretch>
            <a:fillRect/>
          </a:stretch>
        </p:blipFill>
        <p:spPr>
          <a:xfrm>
            <a:off x="2328863" y="4154098"/>
            <a:ext cx="3199844" cy="2517570"/>
          </a:xfrm>
          <a:prstGeom prst="rect">
            <a:avLst/>
          </a:prstGeom>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63769222-8602-4274-858A-BC9F831DAC48}"/>
                  </a:ext>
                </a:extLst>
              </p14:cNvPr>
              <p14:cNvContentPartPr/>
              <p14:nvPr/>
            </p14:nvContentPartPr>
            <p14:xfrm>
              <a:off x="1126800" y="1720440"/>
              <a:ext cx="10415160" cy="3853800"/>
            </p14:xfrm>
          </p:contentPart>
        </mc:Choice>
        <mc:Fallback>
          <p:pic>
            <p:nvPicPr>
              <p:cNvPr id="2" name="Ink 1">
                <a:extLst>
                  <a:ext uri="{FF2B5EF4-FFF2-40B4-BE49-F238E27FC236}">
                    <a16:creationId xmlns:a16="http://schemas.microsoft.com/office/drawing/2014/main" id="{63769222-8602-4274-858A-BC9F831DAC48}"/>
                  </a:ext>
                </a:extLst>
              </p:cNvPr>
              <p:cNvPicPr/>
              <p:nvPr/>
            </p:nvPicPr>
            <p:blipFill>
              <a:blip r:embed="rId5"/>
              <a:stretch>
                <a:fillRect/>
              </a:stretch>
            </p:blipFill>
            <p:spPr>
              <a:xfrm>
                <a:off x="1117440" y="1711080"/>
                <a:ext cx="10433880" cy="3872520"/>
              </a:xfrm>
              <a:prstGeom prst="rect">
                <a:avLst/>
              </a:prstGeom>
            </p:spPr>
          </p:pic>
        </mc:Fallback>
      </mc:AlternateContent>
    </p:spTree>
    <p:extLst>
      <p:ext uri="{BB962C8B-B14F-4D97-AF65-F5344CB8AC3E}">
        <p14:creationId xmlns:p14="http://schemas.microsoft.com/office/powerpoint/2010/main" val="742144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4986FE4-93E9-4C52-BC6B-6A104C2DA60A}"/>
              </a:ext>
            </a:extLst>
          </p:cNvPr>
          <p:cNvSpPr>
            <a:spLocks noGrp="1"/>
          </p:cNvSpPr>
          <p:nvPr>
            <p:ph type="sldNum" sz="quarter" idx="12"/>
          </p:nvPr>
        </p:nvSpPr>
        <p:spPr/>
        <p:txBody>
          <a:bodyPr/>
          <a:lstStyle/>
          <a:p>
            <a:fld id="{04EAA311-F8B8-413B-ACCD-5A57951484CD}" type="slidenum">
              <a:rPr lang="en-US" smtClean="0"/>
              <a:t>19</a:t>
            </a:fld>
            <a:endParaRPr lang="en-US"/>
          </a:p>
        </p:txBody>
      </p:sp>
      <p:sp>
        <p:nvSpPr>
          <p:cNvPr id="4" name="TextBox 3">
            <a:extLst>
              <a:ext uri="{FF2B5EF4-FFF2-40B4-BE49-F238E27FC236}">
                <a16:creationId xmlns:a16="http://schemas.microsoft.com/office/drawing/2014/main" id="{562204D5-D848-4FC7-BD48-A6352B46FCAF}"/>
              </a:ext>
            </a:extLst>
          </p:cNvPr>
          <p:cNvSpPr txBox="1"/>
          <p:nvPr/>
        </p:nvSpPr>
        <p:spPr>
          <a:xfrm>
            <a:off x="733425" y="904875"/>
            <a:ext cx="10172700" cy="1938992"/>
          </a:xfrm>
          <a:prstGeom prst="rect">
            <a:avLst/>
          </a:prstGeom>
          <a:noFill/>
        </p:spPr>
        <p:txBody>
          <a:bodyPr wrap="square" rtlCol="0">
            <a:spAutoFit/>
          </a:bodyPr>
          <a:lstStyle/>
          <a:p>
            <a:r>
              <a:rPr lang="en-IN" sz="3000" dirty="0"/>
              <a:t>Example 3:</a:t>
            </a:r>
          </a:p>
          <a:p>
            <a:r>
              <a:rPr lang="en-IN" sz="3000" dirty="0"/>
              <a:t>Create a class called Box which has three dimensions length, breadth, depth. Create a constructor and define volume method. Use volume method to find volume of the Box object</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59BADE99-0C13-44EF-862F-46F5653FDA91}"/>
                  </a:ext>
                </a:extLst>
              </p14:cNvPr>
              <p14:cNvContentPartPr/>
              <p14:nvPr/>
            </p14:nvContentPartPr>
            <p14:xfrm>
              <a:off x="2165760" y="1898280"/>
              <a:ext cx="7904520" cy="4320360"/>
            </p14:xfrm>
          </p:contentPart>
        </mc:Choice>
        <mc:Fallback>
          <p:pic>
            <p:nvPicPr>
              <p:cNvPr id="2" name="Ink 1">
                <a:extLst>
                  <a:ext uri="{FF2B5EF4-FFF2-40B4-BE49-F238E27FC236}">
                    <a16:creationId xmlns:a16="http://schemas.microsoft.com/office/drawing/2014/main" id="{59BADE99-0C13-44EF-862F-46F5653FDA91}"/>
                  </a:ext>
                </a:extLst>
              </p:cNvPr>
              <p:cNvPicPr/>
              <p:nvPr/>
            </p:nvPicPr>
            <p:blipFill>
              <a:blip r:embed="rId3"/>
              <a:stretch>
                <a:fillRect/>
              </a:stretch>
            </p:blipFill>
            <p:spPr>
              <a:xfrm>
                <a:off x="2156400" y="1888920"/>
                <a:ext cx="7923240" cy="4339080"/>
              </a:xfrm>
              <a:prstGeom prst="rect">
                <a:avLst/>
              </a:prstGeom>
            </p:spPr>
          </p:pic>
        </mc:Fallback>
      </mc:AlternateContent>
    </p:spTree>
    <p:extLst>
      <p:ext uri="{BB962C8B-B14F-4D97-AF65-F5344CB8AC3E}">
        <p14:creationId xmlns:p14="http://schemas.microsoft.com/office/powerpoint/2010/main" val="21646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2</a:t>
            </a:fld>
            <a:endParaRPr lang="en-US"/>
          </a:p>
        </p:txBody>
      </p:sp>
      <p:sp>
        <p:nvSpPr>
          <p:cNvPr id="5" name="Rectangle 4"/>
          <p:cNvSpPr/>
          <p:nvPr/>
        </p:nvSpPr>
        <p:spPr>
          <a:xfrm>
            <a:off x="1728716" y="2241769"/>
            <a:ext cx="8734568" cy="2015616"/>
          </a:xfrm>
          <a:prstGeom prst="rect">
            <a:avLst/>
          </a:prstGeom>
        </p:spPr>
        <p:txBody>
          <a:bodyPr wrap="square">
            <a:spAutoFit/>
          </a:bodyPr>
          <a:lstStyle/>
          <a:p>
            <a:pPr algn="ctr">
              <a:lnSpc>
                <a:spcPct val="150000"/>
              </a:lnSpc>
            </a:pPr>
            <a:r>
              <a:rPr lang="en-US" sz="4400" b="1" dirty="0">
                <a:solidFill>
                  <a:schemeClr val="accent1">
                    <a:lumMod val="75000"/>
                  </a:schemeClr>
                </a:solidFill>
                <a:latin typeface="Gill Sans Std"/>
              </a:rPr>
              <a:t>Revision</a:t>
            </a:r>
          </a:p>
          <a:p>
            <a:pPr algn="ctr">
              <a:lnSpc>
                <a:spcPct val="150000"/>
              </a:lnSpc>
            </a:pPr>
            <a:r>
              <a:rPr lang="en-US" sz="4400" b="1" dirty="0">
                <a:solidFill>
                  <a:schemeClr val="accent1">
                    <a:lumMod val="75000"/>
                  </a:schemeClr>
                </a:solidFill>
                <a:latin typeface="Gill Sans Std"/>
              </a:rPr>
              <a:t> </a:t>
            </a:r>
            <a:endParaRPr lang="en-US" sz="4400" b="1" dirty="0"/>
          </a:p>
        </p:txBody>
      </p:sp>
    </p:spTree>
    <p:extLst>
      <p:ext uri="{BB962C8B-B14F-4D97-AF65-F5344CB8AC3E}">
        <p14:creationId xmlns:p14="http://schemas.microsoft.com/office/powerpoint/2010/main" val="286716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4986FE4-93E9-4C52-BC6B-6A104C2DA60A}"/>
              </a:ext>
            </a:extLst>
          </p:cNvPr>
          <p:cNvSpPr>
            <a:spLocks noGrp="1"/>
          </p:cNvSpPr>
          <p:nvPr>
            <p:ph type="sldNum" sz="quarter" idx="12"/>
          </p:nvPr>
        </p:nvSpPr>
        <p:spPr/>
        <p:txBody>
          <a:bodyPr/>
          <a:lstStyle/>
          <a:p>
            <a:fld id="{04EAA311-F8B8-413B-ACCD-5A57951484CD}" type="slidenum">
              <a:rPr lang="en-US" smtClean="0"/>
              <a:t>20</a:t>
            </a:fld>
            <a:endParaRPr lang="en-US"/>
          </a:p>
        </p:txBody>
      </p:sp>
      <p:sp>
        <p:nvSpPr>
          <p:cNvPr id="4" name="TextBox 3">
            <a:extLst>
              <a:ext uri="{FF2B5EF4-FFF2-40B4-BE49-F238E27FC236}">
                <a16:creationId xmlns:a16="http://schemas.microsoft.com/office/drawing/2014/main" id="{562204D5-D848-4FC7-BD48-A6352B46FCAF}"/>
              </a:ext>
            </a:extLst>
          </p:cNvPr>
          <p:cNvSpPr txBox="1"/>
          <p:nvPr/>
        </p:nvSpPr>
        <p:spPr>
          <a:xfrm>
            <a:off x="733425" y="904875"/>
            <a:ext cx="10172700" cy="2400657"/>
          </a:xfrm>
          <a:prstGeom prst="rect">
            <a:avLst/>
          </a:prstGeom>
          <a:noFill/>
        </p:spPr>
        <p:txBody>
          <a:bodyPr wrap="square" rtlCol="0">
            <a:spAutoFit/>
          </a:bodyPr>
          <a:lstStyle/>
          <a:p>
            <a:r>
              <a:rPr lang="en-IN" sz="3000" dirty="0"/>
              <a:t>Example 4:</a:t>
            </a:r>
          </a:p>
          <a:p>
            <a:r>
              <a:rPr lang="en-IN" sz="3000" dirty="0"/>
              <a:t>Create a class called </a:t>
            </a:r>
            <a:r>
              <a:rPr lang="en-IN" sz="3000" dirty="0" err="1"/>
              <a:t>Rect</a:t>
            </a:r>
            <a:r>
              <a:rPr lang="en-IN" sz="3000" dirty="0"/>
              <a:t> which has two dimensions length, breadth. Create a constructor and define methods called area() and perimeter(). Use these methods to find area and perimeter of the </a:t>
            </a:r>
            <a:r>
              <a:rPr lang="en-IN" sz="3000" dirty="0" err="1"/>
              <a:t>Rect</a:t>
            </a:r>
            <a:r>
              <a:rPr lang="en-IN" sz="3000" dirty="0"/>
              <a:t> object</a:t>
            </a:r>
          </a:p>
        </p:txBody>
      </p:sp>
    </p:spTree>
    <p:extLst>
      <p:ext uri="{BB962C8B-B14F-4D97-AF65-F5344CB8AC3E}">
        <p14:creationId xmlns:p14="http://schemas.microsoft.com/office/powerpoint/2010/main" val="290773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3</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685800" y="1047750"/>
            <a:ext cx="10925010" cy="3600986"/>
          </a:xfrm>
          <a:prstGeom prst="rect">
            <a:avLst/>
          </a:prstGeom>
          <a:noFill/>
        </p:spPr>
        <p:txBody>
          <a:bodyPr wrap="square" rtlCol="0">
            <a:spAutoFit/>
          </a:bodyPr>
          <a:lstStyle/>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Question1:</a:t>
            </a:r>
          </a:p>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In Olympics, the countries are ranked by the </a:t>
            </a:r>
            <a:r>
              <a:rPr lang="en-US" sz="30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total number of medals won</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You are given six integers </a:t>
            </a:r>
            <a:r>
              <a:rPr lang="en-US" sz="3000" dirty="0">
                <a:solidFill>
                  <a:srgbClr val="000000"/>
                </a:solidFill>
                <a:effectLst/>
                <a:latin typeface="MathJax_Math-italic"/>
                <a:ea typeface="Calibri" panose="020F0502020204030204" pitchFamily="34" charset="0"/>
                <a:cs typeface="Helvetica" panose="020B0604020202020204" pitchFamily="34" charset="0"/>
              </a:rPr>
              <a:t>G</a:t>
            </a:r>
            <a:r>
              <a:rPr lang="en-US" sz="3000" dirty="0">
                <a:solidFill>
                  <a:srgbClr val="000000"/>
                </a:solidFill>
                <a:effectLst/>
                <a:latin typeface="MathJax_Main"/>
                <a:ea typeface="Calibri" panose="020F0502020204030204" pitchFamily="34" charset="0"/>
                <a:cs typeface="Helvetica" panose="020B0604020202020204" pitchFamily="34" charset="0"/>
              </a:rPr>
              <a:t>1</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S</a:t>
            </a:r>
            <a:r>
              <a:rPr lang="en-US" sz="3000" dirty="0">
                <a:solidFill>
                  <a:srgbClr val="000000"/>
                </a:solidFill>
                <a:effectLst/>
                <a:latin typeface="MathJax_Main"/>
                <a:ea typeface="Calibri" panose="020F0502020204030204" pitchFamily="34" charset="0"/>
                <a:cs typeface="Helvetica" panose="020B0604020202020204" pitchFamily="34" charset="0"/>
              </a:rPr>
              <a:t>1</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B</a:t>
            </a:r>
            <a:r>
              <a:rPr lang="en-US" sz="3000" dirty="0">
                <a:solidFill>
                  <a:srgbClr val="000000"/>
                </a:solidFill>
                <a:effectLst/>
                <a:latin typeface="MathJax_Main"/>
                <a:ea typeface="Calibri" panose="020F0502020204030204" pitchFamily="34" charset="0"/>
                <a:cs typeface="Helvetica" panose="020B0604020202020204" pitchFamily="34" charset="0"/>
              </a:rPr>
              <a:t>1</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and </a:t>
            </a:r>
            <a:r>
              <a:rPr lang="en-US" sz="3000" dirty="0">
                <a:solidFill>
                  <a:srgbClr val="000000"/>
                </a:solidFill>
                <a:effectLst/>
                <a:latin typeface="MathJax_Math-italic"/>
                <a:ea typeface="Calibri" panose="020F0502020204030204" pitchFamily="34" charset="0"/>
                <a:cs typeface="Helvetica" panose="020B0604020202020204" pitchFamily="34" charset="0"/>
              </a:rPr>
              <a:t>G</a:t>
            </a:r>
            <a:r>
              <a:rPr lang="en-US" sz="3000" dirty="0">
                <a:solidFill>
                  <a:srgbClr val="000000"/>
                </a:solidFill>
                <a:effectLst/>
                <a:latin typeface="MathJax_Main"/>
                <a:ea typeface="Calibri" panose="020F0502020204030204" pitchFamily="34" charset="0"/>
                <a:cs typeface="Helvetica" panose="020B0604020202020204" pitchFamily="34" charset="0"/>
              </a:rPr>
              <a:t>2</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S</a:t>
            </a:r>
            <a:r>
              <a:rPr lang="en-US" sz="3000" dirty="0">
                <a:solidFill>
                  <a:srgbClr val="000000"/>
                </a:solidFill>
                <a:effectLst/>
                <a:latin typeface="MathJax_Main"/>
                <a:ea typeface="Calibri" panose="020F0502020204030204" pitchFamily="34" charset="0"/>
                <a:cs typeface="Helvetica" panose="020B0604020202020204" pitchFamily="34" charset="0"/>
              </a:rPr>
              <a:t>2</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B</a:t>
            </a:r>
            <a:r>
              <a:rPr lang="en-US" sz="3000" dirty="0">
                <a:solidFill>
                  <a:srgbClr val="000000"/>
                </a:solidFill>
                <a:effectLst/>
                <a:latin typeface="MathJax_Main"/>
                <a:ea typeface="Calibri" panose="020F0502020204030204" pitchFamily="34" charset="0"/>
                <a:cs typeface="Helvetica" panose="020B0604020202020204" pitchFamily="34" charset="0"/>
              </a:rPr>
              <a:t>2</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the number of gold, silver and bronze medals won by two different countries respectively. Determine which country is ranked better on the leader board. It is guaranteed that there will not be a tie between the two countries.</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0DF6C14-54E1-49FF-B53C-F61D91B3C088}"/>
                  </a:ext>
                </a:extLst>
              </p14:cNvPr>
              <p14:cNvContentPartPr/>
              <p14:nvPr/>
            </p14:nvContentPartPr>
            <p14:xfrm>
              <a:off x="1536480" y="2125440"/>
              <a:ext cx="10101960" cy="4518360"/>
            </p14:xfrm>
          </p:contentPart>
        </mc:Choice>
        <mc:Fallback>
          <p:pic>
            <p:nvPicPr>
              <p:cNvPr id="2" name="Ink 1">
                <a:extLst>
                  <a:ext uri="{FF2B5EF4-FFF2-40B4-BE49-F238E27FC236}">
                    <a16:creationId xmlns:a16="http://schemas.microsoft.com/office/drawing/2014/main" id="{A0DF6C14-54E1-49FF-B53C-F61D91B3C088}"/>
                  </a:ext>
                </a:extLst>
              </p:cNvPr>
              <p:cNvPicPr/>
              <p:nvPr/>
            </p:nvPicPr>
            <p:blipFill>
              <a:blip r:embed="rId3"/>
              <a:stretch>
                <a:fillRect/>
              </a:stretch>
            </p:blipFill>
            <p:spPr>
              <a:xfrm>
                <a:off x="1527120" y="2116080"/>
                <a:ext cx="10120680" cy="4537080"/>
              </a:xfrm>
              <a:prstGeom prst="rect">
                <a:avLst/>
              </a:prstGeom>
            </p:spPr>
          </p:pic>
        </mc:Fallback>
      </mc:AlternateContent>
    </p:spTree>
    <p:extLst>
      <p:ext uri="{BB962C8B-B14F-4D97-AF65-F5344CB8AC3E}">
        <p14:creationId xmlns:p14="http://schemas.microsoft.com/office/powerpoint/2010/main" val="138044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4</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685800" y="1047750"/>
            <a:ext cx="10925010" cy="4606389"/>
          </a:xfrm>
          <a:prstGeom prst="rect">
            <a:avLst/>
          </a:prstGeom>
          <a:noFill/>
        </p:spPr>
        <p:txBody>
          <a:bodyPr wrap="square" rtlCol="0">
            <a:spAutoFit/>
          </a:bodyPr>
          <a:lstStyle/>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Question2:</a:t>
            </a:r>
          </a:p>
          <a:p>
            <a:endPar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30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Kiran</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has 3 boxes of sizes </a:t>
            </a:r>
            <a:r>
              <a:rPr lang="en-US" sz="3000" dirty="0">
                <a:solidFill>
                  <a:srgbClr val="000000"/>
                </a:solidFill>
                <a:effectLst/>
                <a:latin typeface="MathJax_Math-italic"/>
                <a:ea typeface="Calibri" panose="020F0502020204030204" pitchFamily="34" charset="0"/>
                <a:cs typeface="Helvetica" panose="020B0604020202020204" pitchFamily="34" charset="0"/>
              </a:rPr>
              <a:t>A</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B</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and </a:t>
            </a:r>
            <a:r>
              <a:rPr lang="en-US" sz="3000" dirty="0">
                <a:solidFill>
                  <a:srgbClr val="000000"/>
                </a:solidFill>
                <a:effectLst/>
                <a:latin typeface="MathJax_Math-italic"/>
                <a:ea typeface="Calibri" panose="020F0502020204030204" pitchFamily="34" charset="0"/>
                <a:cs typeface="Helvetica" panose="020B0604020202020204" pitchFamily="34" charset="0"/>
              </a:rPr>
              <a:t>C</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respectively. He puts the boxes in bags of size </a:t>
            </a:r>
            <a:r>
              <a:rPr lang="en-US" sz="3000" dirty="0">
                <a:solidFill>
                  <a:srgbClr val="000000"/>
                </a:solidFill>
                <a:effectLst/>
                <a:latin typeface="MathJax_Math-italic"/>
                <a:ea typeface="Calibri" panose="020F0502020204030204" pitchFamily="34" charset="0"/>
                <a:cs typeface="Helvetica" panose="020B0604020202020204" pitchFamily="34" charset="0"/>
              </a:rPr>
              <a:t>D</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3000" dirty="0">
                <a:solidFill>
                  <a:srgbClr val="000000"/>
                </a:solidFill>
                <a:effectLst/>
                <a:latin typeface="MathJax_Math-italic"/>
                <a:ea typeface="Calibri" panose="020F0502020204030204" pitchFamily="34" charset="0"/>
                <a:cs typeface="Helvetica" panose="020B0604020202020204" pitchFamily="34" charset="0"/>
              </a:rPr>
              <a:t>A</a:t>
            </a:r>
            <a:r>
              <a:rPr lang="en-US" sz="3000" dirty="0">
                <a:solidFill>
                  <a:srgbClr val="000000"/>
                </a:solidFill>
                <a:effectLst/>
                <a:latin typeface="MathJax_Main"/>
                <a:ea typeface="Calibri" panose="020F0502020204030204" pitchFamily="34" charset="0"/>
                <a:cs typeface="Helvetica" panose="020B0604020202020204" pitchFamily="34" charset="0"/>
              </a:rPr>
              <a:t>≤</a:t>
            </a:r>
            <a:r>
              <a:rPr lang="en-US" sz="3000" dirty="0">
                <a:solidFill>
                  <a:srgbClr val="000000"/>
                </a:solidFill>
                <a:effectLst/>
                <a:latin typeface="MathJax_Math-italic"/>
                <a:ea typeface="Calibri" panose="020F0502020204030204" pitchFamily="34" charset="0"/>
                <a:cs typeface="Helvetica" panose="020B0604020202020204" pitchFamily="34" charset="0"/>
              </a:rPr>
              <a:t>B</a:t>
            </a:r>
            <a:r>
              <a:rPr lang="en-US" sz="3000" dirty="0">
                <a:solidFill>
                  <a:srgbClr val="000000"/>
                </a:solidFill>
                <a:effectLst/>
                <a:latin typeface="MathJax_Main"/>
                <a:ea typeface="Calibri" panose="020F0502020204030204" pitchFamily="34" charset="0"/>
                <a:cs typeface="Helvetica" panose="020B0604020202020204" pitchFamily="34" charset="0"/>
              </a:rPr>
              <a:t>≤</a:t>
            </a:r>
            <a:r>
              <a:rPr lang="en-US" sz="3000" dirty="0">
                <a:solidFill>
                  <a:srgbClr val="000000"/>
                </a:solidFill>
                <a:effectLst/>
                <a:latin typeface="MathJax_Math-italic"/>
                <a:ea typeface="Calibri" panose="020F0502020204030204" pitchFamily="34" charset="0"/>
                <a:cs typeface="Helvetica" panose="020B0604020202020204" pitchFamily="34" charset="0"/>
              </a:rPr>
              <a:t>C</a:t>
            </a:r>
            <a:r>
              <a:rPr lang="en-US" sz="3000" dirty="0">
                <a:solidFill>
                  <a:srgbClr val="000000"/>
                </a:solidFill>
                <a:effectLst/>
                <a:latin typeface="MathJax_Main"/>
                <a:ea typeface="Calibri" panose="020F0502020204030204" pitchFamily="34" charset="0"/>
                <a:cs typeface="Helvetica" panose="020B0604020202020204" pitchFamily="34" charset="0"/>
              </a:rPr>
              <a:t>≤</a:t>
            </a:r>
            <a:r>
              <a:rPr lang="en-US" sz="3000" dirty="0">
                <a:solidFill>
                  <a:srgbClr val="000000"/>
                </a:solidFill>
                <a:effectLst/>
                <a:latin typeface="MathJax_Math-italic"/>
                <a:ea typeface="Calibri" panose="020F0502020204030204" pitchFamily="34" charset="0"/>
                <a:cs typeface="Helvetica" panose="020B0604020202020204" pitchFamily="34" charset="0"/>
              </a:rPr>
              <a:t>D</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Develop a code to find the minimum number of bags </a:t>
            </a:r>
            <a:r>
              <a:rPr lang="en-US" sz="30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Kiran</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needs so that he can put each box in a bag. A bag can contain more than one box if the sum of sizes of boxes in the bag does not exceed the size of the bag.</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F0EC255-ADE7-44C1-B5DB-3ED5FD158FFA}"/>
                  </a:ext>
                </a:extLst>
              </p14:cNvPr>
              <p14:cNvContentPartPr/>
              <p14:nvPr/>
            </p14:nvContentPartPr>
            <p14:xfrm>
              <a:off x="2751120" y="2429640"/>
              <a:ext cx="6898320" cy="4354920"/>
            </p14:xfrm>
          </p:contentPart>
        </mc:Choice>
        <mc:Fallback>
          <p:pic>
            <p:nvPicPr>
              <p:cNvPr id="2" name="Ink 1">
                <a:extLst>
                  <a:ext uri="{FF2B5EF4-FFF2-40B4-BE49-F238E27FC236}">
                    <a16:creationId xmlns:a16="http://schemas.microsoft.com/office/drawing/2014/main" id="{8F0EC255-ADE7-44C1-B5DB-3ED5FD158FFA}"/>
                  </a:ext>
                </a:extLst>
              </p:cNvPr>
              <p:cNvPicPr/>
              <p:nvPr/>
            </p:nvPicPr>
            <p:blipFill>
              <a:blip r:embed="rId3"/>
              <a:stretch>
                <a:fillRect/>
              </a:stretch>
            </p:blipFill>
            <p:spPr>
              <a:xfrm>
                <a:off x="2741760" y="2420280"/>
                <a:ext cx="6917040" cy="4373640"/>
              </a:xfrm>
              <a:prstGeom prst="rect">
                <a:avLst/>
              </a:prstGeom>
            </p:spPr>
          </p:pic>
        </mc:Fallback>
      </mc:AlternateContent>
    </p:spTree>
    <p:extLst>
      <p:ext uri="{BB962C8B-B14F-4D97-AF65-F5344CB8AC3E}">
        <p14:creationId xmlns:p14="http://schemas.microsoft.com/office/powerpoint/2010/main" val="254180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5</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828674" y="1001395"/>
            <a:ext cx="11229975" cy="5137304"/>
          </a:xfrm>
          <a:prstGeom prst="rect">
            <a:avLst/>
          </a:prstGeom>
          <a:noFill/>
        </p:spPr>
        <p:txBody>
          <a:bodyPr wrap="square" rtlCol="0">
            <a:spAutoFit/>
          </a:bodyPr>
          <a:lstStyle/>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Question 3:</a:t>
            </a:r>
          </a:p>
          <a:p>
            <a:endPar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Rani has 3 bags that she wants to take on a flight. They weigh A, B, and C kgs respectively. She wants to check-in exactly two of these bags and carry the remaining one bag with her. The airline restrictions says that the total sum of the weights of the bags that are checked-in cannot exceed D kgs and the weight of the bag which is carried cannot exceed E kgs. Find if </a:t>
            </a:r>
            <a:r>
              <a:rPr lang="en-US" sz="30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Rani</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can take all the three bags on the flight.</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FD479DF4-2AE4-4D92-B0A6-A7FBE572F31C}"/>
                  </a:ext>
                </a:extLst>
              </p14:cNvPr>
              <p14:cNvContentPartPr/>
              <p14:nvPr/>
            </p14:nvContentPartPr>
            <p14:xfrm>
              <a:off x="3863520" y="647280"/>
              <a:ext cx="3367080" cy="1424160"/>
            </p14:xfrm>
          </p:contentPart>
        </mc:Choice>
        <mc:Fallback>
          <p:pic>
            <p:nvPicPr>
              <p:cNvPr id="2" name="Ink 1">
                <a:extLst>
                  <a:ext uri="{FF2B5EF4-FFF2-40B4-BE49-F238E27FC236}">
                    <a16:creationId xmlns:a16="http://schemas.microsoft.com/office/drawing/2014/main" id="{FD479DF4-2AE4-4D92-B0A6-A7FBE572F31C}"/>
                  </a:ext>
                </a:extLst>
              </p:cNvPr>
              <p:cNvPicPr/>
              <p:nvPr/>
            </p:nvPicPr>
            <p:blipFill>
              <a:blip r:embed="rId3"/>
              <a:stretch>
                <a:fillRect/>
              </a:stretch>
            </p:blipFill>
            <p:spPr>
              <a:xfrm>
                <a:off x="3854160" y="637920"/>
                <a:ext cx="3385800" cy="1442880"/>
              </a:xfrm>
              <a:prstGeom prst="rect">
                <a:avLst/>
              </a:prstGeom>
            </p:spPr>
          </p:pic>
        </mc:Fallback>
      </mc:AlternateContent>
    </p:spTree>
    <p:extLst>
      <p:ext uri="{BB962C8B-B14F-4D97-AF65-F5344CB8AC3E}">
        <p14:creationId xmlns:p14="http://schemas.microsoft.com/office/powerpoint/2010/main" val="312373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6</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828675" y="1001395"/>
            <a:ext cx="10925010" cy="5137304"/>
          </a:xfrm>
          <a:prstGeom prst="rect">
            <a:avLst/>
          </a:prstGeom>
          <a:noFill/>
        </p:spPr>
        <p:txBody>
          <a:bodyPr wrap="square" rtlCol="0">
            <a:spAutoFit/>
          </a:bodyPr>
          <a:lstStyle/>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Question 4:</a:t>
            </a:r>
          </a:p>
          <a:p>
            <a:endPar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3000" dirty="0" err="1">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Kattappa</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is great warier in his time in </a:t>
            </a:r>
            <a:r>
              <a:rPr lang="en-US" sz="3000" dirty="0" err="1">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mahishmathi</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kingdom. He seems to be more superstitious person. He believes a soldier is lucky if he posses even number of weapons and unlucky otherwise. He will be ready for the battles if no of lucky soldiers are strictly more than number unlucky soldiers.  Given number of soldiers and weapons they poses develop python code to find weather </a:t>
            </a:r>
            <a:r>
              <a:rPr lang="en-US" sz="3000" dirty="0" err="1">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Kattappa</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is Ready for the battle or not</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2B79988-6868-4201-BC6D-FAD32DB6CAD3}"/>
                  </a:ext>
                </a:extLst>
              </p14:cNvPr>
              <p14:cNvContentPartPr/>
              <p14:nvPr/>
            </p14:nvContentPartPr>
            <p14:xfrm>
              <a:off x="3087000" y="730800"/>
              <a:ext cx="8295120" cy="5551200"/>
            </p14:xfrm>
          </p:contentPart>
        </mc:Choice>
        <mc:Fallback>
          <p:pic>
            <p:nvPicPr>
              <p:cNvPr id="2" name="Ink 1">
                <a:extLst>
                  <a:ext uri="{FF2B5EF4-FFF2-40B4-BE49-F238E27FC236}">
                    <a16:creationId xmlns:a16="http://schemas.microsoft.com/office/drawing/2014/main" id="{A2B79988-6868-4201-BC6D-FAD32DB6CAD3}"/>
                  </a:ext>
                </a:extLst>
              </p:cNvPr>
              <p:cNvPicPr/>
              <p:nvPr/>
            </p:nvPicPr>
            <p:blipFill>
              <a:blip r:embed="rId3"/>
              <a:stretch>
                <a:fillRect/>
              </a:stretch>
            </p:blipFill>
            <p:spPr>
              <a:xfrm>
                <a:off x="3077640" y="721440"/>
                <a:ext cx="8313840" cy="5569920"/>
              </a:xfrm>
              <a:prstGeom prst="rect">
                <a:avLst/>
              </a:prstGeom>
            </p:spPr>
          </p:pic>
        </mc:Fallback>
      </mc:AlternateContent>
    </p:spTree>
    <p:extLst>
      <p:ext uri="{BB962C8B-B14F-4D97-AF65-F5344CB8AC3E}">
        <p14:creationId xmlns:p14="http://schemas.microsoft.com/office/powerpoint/2010/main" val="1706416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7</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828675" y="1001395"/>
            <a:ext cx="10925010" cy="5499967"/>
          </a:xfrm>
          <a:prstGeom prst="rect">
            <a:avLst/>
          </a:prstGeom>
          <a:noFill/>
        </p:spPr>
        <p:txBody>
          <a:bodyPr wrap="square" rtlCol="0">
            <a:spAutoFit/>
          </a:bodyPr>
          <a:lstStyle/>
          <a:p>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Question 5:</a:t>
            </a:r>
          </a:p>
          <a:p>
            <a:endPar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Amish</a:t>
            </a: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is a software developer, so he has to switch between different languages sometimes. Each programming language has some features, which are represented by integers here.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Currently, </a:t>
            </a:r>
            <a:r>
              <a:rPr lang="en-US" sz="24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Amish</a:t>
            </a: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has to use a language with two given features A and B. He has two options --- switching to a language with two features A1 and B1, or to a language with two features A2 and B2. All four features of these two languages are pairwise distinct.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Tell </a:t>
            </a:r>
            <a:r>
              <a:rPr lang="en-US" sz="24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Amish</a:t>
            </a: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whether he can use the first language, the second language or neither of these languages (if no single language has all the required features)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5D0CAF49-0F88-42CC-A873-68BD42D7A3BC}"/>
                  </a:ext>
                </a:extLst>
              </p14:cNvPr>
              <p14:cNvContentPartPr/>
              <p14:nvPr/>
            </p14:nvContentPartPr>
            <p14:xfrm>
              <a:off x="4318200" y="800280"/>
              <a:ext cx="2422800" cy="1282320"/>
            </p14:xfrm>
          </p:contentPart>
        </mc:Choice>
        <mc:Fallback>
          <p:pic>
            <p:nvPicPr>
              <p:cNvPr id="2" name="Ink 1">
                <a:extLst>
                  <a:ext uri="{FF2B5EF4-FFF2-40B4-BE49-F238E27FC236}">
                    <a16:creationId xmlns:a16="http://schemas.microsoft.com/office/drawing/2014/main" id="{5D0CAF49-0F88-42CC-A873-68BD42D7A3BC}"/>
                  </a:ext>
                </a:extLst>
              </p:cNvPr>
              <p:cNvPicPr/>
              <p:nvPr/>
            </p:nvPicPr>
            <p:blipFill>
              <a:blip r:embed="rId3"/>
              <a:stretch>
                <a:fillRect/>
              </a:stretch>
            </p:blipFill>
            <p:spPr>
              <a:xfrm>
                <a:off x="4308840" y="790920"/>
                <a:ext cx="2441520" cy="1301040"/>
              </a:xfrm>
              <a:prstGeom prst="rect">
                <a:avLst/>
              </a:prstGeom>
            </p:spPr>
          </p:pic>
        </mc:Fallback>
      </mc:AlternateContent>
    </p:spTree>
    <p:extLst>
      <p:ext uri="{BB962C8B-B14F-4D97-AF65-F5344CB8AC3E}">
        <p14:creationId xmlns:p14="http://schemas.microsoft.com/office/powerpoint/2010/main" val="2243998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8</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685800" y="801370"/>
            <a:ext cx="10925010" cy="6254533"/>
          </a:xfrm>
          <a:prstGeom prst="rect">
            <a:avLst/>
          </a:prstGeom>
          <a:noFill/>
        </p:spPr>
        <p:txBody>
          <a:bodyPr wrap="square" rtlCol="0">
            <a:spAutoFit/>
          </a:bodyPr>
          <a:lstStyle/>
          <a:p>
            <a:r>
              <a:rPr lang="en-US" sz="30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Assignment 1</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a:t>
            </a: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Pooja would like to withdraw </a:t>
            </a:r>
            <a:r>
              <a:rPr lang="en-US" sz="1800" dirty="0">
                <a:effectLst/>
                <a:latin typeface="Helvetica" panose="020B0604020202020204" pitchFamily="34" charset="0"/>
                <a:ea typeface="Calibri" panose="020F0502020204030204" pitchFamily="34" charset="0"/>
                <a:cs typeface="Times New Roman" panose="02020603050405020304" pitchFamily="18" charset="0"/>
              </a:rPr>
              <a:t>X</a:t>
            </a: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$US from an ATM. The cash machine will only accept the transaction if </a:t>
            </a:r>
            <a:r>
              <a:rPr lang="en-US" sz="1800" dirty="0">
                <a:effectLst/>
                <a:latin typeface="Helvetica" panose="020B0604020202020204" pitchFamily="34" charset="0"/>
                <a:ea typeface="Calibri" panose="020F0502020204030204" pitchFamily="34" charset="0"/>
                <a:cs typeface="Times New Roman" panose="02020603050405020304" pitchFamily="18" charset="0"/>
              </a:rPr>
              <a:t>X</a:t>
            </a: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is a multiple of 5, and Pooja's account balance has enough cash to perform the withdrawal transaction (including bank charges). For each successful withdrawal the bank charges 0.50 $US. Calculate Pooja's account balance after an attempted transaction.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Example - Successful Transaction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Input: 30 120.00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Output: 89.50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Example - Incorrect Withdrawal Amount (not multiple of 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Input: 42 120.00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effectLst/>
                <a:latin typeface="Helvetica" panose="020B060402020202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Output: 120.00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Example - Insufficient Funds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Input: 300 120.00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Output: 120.00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18837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853510-A5EA-4BC7-91B6-732F21E75893}"/>
              </a:ext>
            </a:extLst>
          </p:cNvPr>
          <p:cNvSpPr>
            <a:spLocks noGrp="1"/>
          </p:cNvSpPr>
          <p:nvPr>
            <p:ph type="sldNum" sz="quarter" idx="12"/>
          </p:nvPr>
        </p:nvSpPr>
        <p:spPr/>
        <p:txBody>
          <a:bodyPr/>
          <a:lstStyle/>
          <a:p>
            <a:fld id="{04EAA311-F8B8-413B-ACCD-5A57951484CD}" type="slidenum">
              <a:rPr lang="en-US" smtClean="0"/>
              <a:t>9</a:t>
            </a:fld>
            <a:endParaRPr lang="en-US"/>
          </a:p>
        </p:txBody>
      </p:sp>
      <p:sp>
        <p:nvSpPr>
          <p:cNvPr id="4" name="TextBox 3">
            <a:extLst>
              <a:ext uri="{FF2B5EF4-FFF2-40B4-BE49-F238E27FC236}">
                <a16:creationId xmlns:a16="http://schemas.microsoft.com/office/drawing/2014/main" id="{C530609F-6B70-4F6D-BF42-C1A3B5D2AA3A}"/>
              </a:ext>
            </a:extLst>
          </p:cNvPr>
          <p:cNvSpPr txBox="1"/>
          <p:nvPr/>
        </p:nvSpPr>
        <p:spPr>
          <a:xfrm>
            <a:off x="685800" y="801370"/>
            <a:ext cx="10925010" cy="5038302"/>
          </a:xfrm>
          <a:prstGeom prst="rect">
            <a:avLst/>
          </a:prstGeom>
          <a:noFill/>
        </p:spPr>
        <p:txBody>
          <a:bodyPr wrap="square" rtlCol="0">
            <a:spAutoFit/>
          </a:bodyPr>
          <a:lstStyle/>
          <a:p>
            <a:r>
              <a:rPr lang="en-US" sz="30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Assignment 2</a:t>
            </a:r>
            <a:r>
              <a:rPr lang="en-US" sz="30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a:t>
            </a:r>
          </a:p>
          <a:p>
            <a:pPr marL="0" marR="0" algn="just">
              <a:lnSpc>
                <a:spcPct val="115000"/>
              </a:lnSpc>
              <a:spcBef>
                <a:spcPts val="0"/>
              </a:spcBef>
              <a:spcAft>
                <a:spcPts val="1000"/>
              </a:spcAft>
            </a:pP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You have prepared four problems. The difficulty levels of the problems are </a:t>
            </a:r>
            <a:r>
              <a:rPr lang="en-US" sz="2400" dirty="0">
                <a:effectLst/>
                <a:latin typeface="Helvetica" panose="020B0604020202020204" pitchFamily="34" charset="0"/>
                <a:ea typeface="Calibri" panose="020F0502020204030204" pitchFamily="34" charset="0"/>
                <a:cs typeface="Times New Roman" panose="02020603050405020304" pitchFamily="18" charset="0"/>
              </a:rPr>
              <a:t>A1,A2,A3,A4</a:t>
            </a: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respectively. A problem set comprises at least two problems and no two problems in a problem set should have the same difficulty level. A problem can belong to at most one problem set. Find the maximum number of problem sets you can create using the four problems.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Each test case contains four space-separated integers A1, A2, A3, A4, denoting the difficulty level of four problems.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24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For each test case, print a single line containing one integer - the maximum number of problem sets you can create using the four problems.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8762984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848</TotalTime>
  <Words>920</Words>
  <Application>Microsoft Office PowerPoint</Application>
  <PresentationFormat>Widescreen</PresentationFormat>
  <Paragraphs>95</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Gill Sans MT</vt:lpstr>
      <vt:lpstr>Gill Sans Std</vt:lpstr>
      <vt:lpstr>Helvetica</vt:lpstr>
      <vt:lpstr>MathJax_Main</vt:lpstr>
      <vt:lpstr>MathJax_Math-italic</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Chowdhury, Sayantan</dc:creator>
  <cp:lastModifiedBy>rose</cp:lastModifiedBy>
  <cp:revision>200</cp:revision>
  <dcterms:created xsi:type="dcterms:W3CDTF">2017-05-19T08:19:07Z</dcterms:created>
  <dcterms:modified xsi:type="dcterms:W3CDTF">2022-10-17T16:12:03Z</dcterms:modified>
</cp:coreProperties>
</file>