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4"/>
    <p:sldMasterId id="2147483679" r:id="rId5"/>
  </p:sldMasterIdLst>
  <p:notesMasterIdLst>
    <p:notesMasterId r:id="rId7"/>
  </p:notesMasterIdLst>
  <p:sldIdLst>
    <p:sldId id="42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4C2298A-6B50-49E4-ABB7-747166AA30A9}">
          <p14:sldIdLst>
            <p14:sldId id="42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eepti Abdullah" initials="DA" lastIdx="1" clrIdx="0">
    <p:extLst>
      <p:ext uri="{19B8F6BF-5375-455C-9EA6-DF929625EA0E}">
        <p15:presenceInfo xmlns:p15="http://schemas.microsoft.com/office/powerpoint/2012/main" userId="S::da@conduira.com::440ced13-2732-43a7-9501-9b9818813925" providerId="AD"/>
      </p:ext>
    </p:extLst>
  </p:cmAuthor>
  <p:cmAuthor id="2" name="Ganapathi Raju" initials="GR" lastIdx="2" clrIdx="1">
    <p:extLst>
      <p:ext uri="{19B8F6BF-5375-455C-9EA6-DF929625EA0E}">
        <p15:presenceInfo xmlns:p15="http://schemas.microsoft.com/office/powerpoint/2012/main" userId="S::latha.nadimpalli@conduira.com::fc51e357-86bc-4ce7-b1b5-f22e13a2d1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4DC5"/>
    <a:srgbClr val="FFF14E"/>
    <a:srgbClr val="013CB2"/>
    <a:srgbClr val="ECF2FE"/>
    <a:srgbClr val="A3C2FF"/>
    <a:srgbClr val="F7F7F7"/>
    <a:srgbClr val="ECF3FF"/>
    <a:srgbClr val="87AFFF"/>
    <a:srgbClr val="636D78"/>
    <a:srgbClr val="BCD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8197A-CDED-6A83-8432-601812EAEBEF}" v="1" dt="2020-05-09T13:04:53.565"/>
    <p1510:client id="{3B1EACE1-0606-6CE4-0410-BF0A17843056}" v="69" dt="2020-05-09T16:43:14.750"/>
    <p1510:client id="{D60B0187-F9C4-4F5C-A4E3-08680EAEFEA5}" v="34" dt="2020-05-06T18:39:28.6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3B3251-23CD-49FA-BB93-AE64F19ED3EE}" type="datetimeFigureOut">
              <a:rPr lang="en-US" smtClean="0"/>
              <a:pPr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A2B69C-1B51-4996-A120-3ADAC6BFCA8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07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7C1CFB7-680A-4C7E-AFD0-95ADD7983F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r="6290" b="12580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68358-1BF6-420A-9219-D4BB083E0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748" y="548640"/>
            <a:ext cx="3024552" cy="914400"/>
          </a:xfrm>
        </p:spPr>
        <p:txBody>
          <a:bodyPr anchor="ctr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24AD3-4B7F-4BA9-868F-E1ABA8D901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728" y="3840480"/>
            <a:ext cx="4409822" cy="2654104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4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D03E05-DE79-40E6-8DC7-211E56C299A6}"/>
              </a:ext>
            </a:extLst>
          </p:cNvPr>
          <p:cNvSpPr/>
          <p:nvPr userDrawn="1"/>
        </p:nvSpPr>
        <p:spPr>
          <a:xfrm>
            <a:off x="371728" y="548640"/>
            <a:ext cx="84406" cy="9144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5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On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217540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53561" y="3011497"/>
            <a:ext cx="3487616" cy="3170284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32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Two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68263"/>
            <a:ext cx="11520000" cy="1718040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600762" y="3226905"/>
            <a:ext cx="3352312" cy="2938451"/>
          </a:xfrm>
        </p:spPr>
        <p:txBody>
          <a:bodyPr wrap="none" anchor="ctr" anchorCtr="0"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able Placeholder 4">
            <a:extLst>
              <a:ext uri="{FF2B5EF4-FFF2-40B4-BE49-F238E27FC236}">
                <a16:creationId xmlns:a16="http://schemas.microsoft.com/office/drawing/2014/main" id="{9E5B6146-8E6F-46E7-A73E-9D0ABEBD4F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152854" y="3226905"/>
            <a:ext cx="3352312" cy="2938451"/>
          </a:xfrm>
        </p:spPr>
        <p:txBody>
          <a:bodyPr wrap="none" anchor="ctr" anchorCtr="0"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569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Three-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79212"/>
            <a:ext cx="11520000" cy="2122486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just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925AB04D-6F35-40F7-A955-8239BAED18C4}"/>
              </a:ext>
            </a:extLst>
          </p:cNvPr>
          <p:cNvSpPr>
            <a:spLocks noGrp="1"/>
          </p:cNvSpPr>
          <p:nvPr>
            <p:ph type="tbl" sz="quarter" idx="11"/>
          </p:nvPr>
        </p:nvSpPr>
        <p:spPr>
          <a:xfrm>
            <a:off x="563197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Table Placeholder 4">
            <a:extLst>
              <a:ext uri="{FF2B5EF4-FFF2-40B4-BE49-F238E27FC236}">
                <a16:creationId xmlns:a16="http://schemas.microsoft.com/office/drawing/2014/main" id="{9E5B6146-8E6F-46E7-A73E-9D0ABEBD4F43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4144599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7" name="Table Placeholder 4">
            <a:extLst>
              <a:ext uri="{FF2B5EF4-FFF2-40B4-BE49-F238E27FC236}">
                <a16:creationId xmlns:a16="http://schemas.microsoft.com/office/drawing/2014/main" id="{99313328-9661-4C26-9102-DF9BD7F794B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7743586" y="3580732"/>
            <a:ext cx="3352312" cy="257321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4808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 Sentence Equivalen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90168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2867" y="2684545"/>
            <a:ext cx="3428999" cy="3317631"/>
          </a:xfrm>
        </p:spPr>
        <p:txBody>
          <a:bodyPr>
            <a:normAutofit/>
          </a:bodyPr>
          <a:lstStyle>
            <a:lvl1pPr marL="514350" indent="-514350">
              <a:buSzPct val="100000"/>
              <a:buFont typeface="+mj-lt"/>
              <a:buAutoNum type="arabicPeriod"/>
              <a:defRPr sz="1800" b="0">
                <a:solidFill>
                  <a:srgbClr val="013CB2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9484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nt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68264"/>
            <a:ext cx="11520000" cy="939371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2000" b="1">
                <a:solidFill>
                  <a:srgbClr val="013CB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86733" y="2569852"/>
            <a:ext cx="4604112" cy="1624349"/>
          </a:xfrm>
        </p:spPr>
        <p:txBody>
          <a:bodyPr anchor="ctr" anchorCtr="0">
            <a:normAutofit/>
          </a:bodyPr>
          <a:lstStyle>
            <a:lvl1pPr marL="0" indent="0" algn="ctr"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F994FFDD-CDF5-407E-9B4A-F31DE2B21AF8}"/>
              </a:ext>
            </a:extLst>
          </p:cNvPr>
          <p:cNvCxnSpPr>
            <a:cxnSpLocks/>
          </p:cNvCxnSpPr>
          <p:nvPr userDrawn="1"/>
        </p:nvCxnSpPr>
        <p:spPr>
          <a:xfrm>
            <a:off x="6035492" y="2267706"/>
            <a:ext cx="0" cy="1926495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1FF3684-5DEE-46DC-BD12-460F832D397C}"/>
              </a:ext>
            </a:extLst>
          </p:cNvPr>
          <p:cNvSpPr txBox="1"/>
          <p:nvPr userDrawn="1"/>
        </p:nvSpPr>
        <p:spPr>
          <a:xfrm>
            <a:off x="2123405" y="2182988"/>
            <a:ext cx="293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u="sng">
                <a:solidFill>
                  <a:schemeClr val="tx1"/>
                </a:solidFill>
              </a:rPr>
              <a:t>Quantity A</a:t>
            </a:r>
            <a:endParaRPr lang="en-US" b="1" u="sng">
              <a:solidFill>
                <a:schemeClr val="tx1"/>
              </a:solidFill>
            </a:endParaRP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9CA2C139-E37E-4725-B5A9-818C428332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180140" y="2569852"/>
            <a:ext cx="4725414" cy="1624349"/>
          </a:xfrm>
        </p:spPr>
        <p:txBody>
          <a:bodyPr anchor="ctr" anchorCtr="0">
            <a:normAutofit/>
          </a:bodyPr>
          <a:lstStyle>
            <a:lvl1pPr marL="0" indent="0" algn="ctr"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DED328-B3AC-4616-A34E-33CA849D5B7A}"/>
              </a:ext>
            </a:extLst>
          </p:cNvPr>
          <p:cNvSpPr txBox="1"/>
          <p:nvPr userDrawn="1"/>
        </p:nvSpPr>
        <p:spPr>
          <a:xfrm>
            <a:off x="7137970" y="2182988"/>
            <a:ext cx="2930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b="1" u="sng">
                <a:solidFill>
                  <a:schemeClr val="tx1"/>
                </a:solidFill>
              </a:rPr>
              <a:t>Quantity B</a:t>
            </a:r>
            <a:endParaRPr lang="en-US" b="1" u="sng">
              <a:solidFill>
                <a:schemeClr val="tx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3FB90E-091C-487C-88A7-75E1A5C0E842}"/>
              </a:ext>
            </a:extLst>
          </p:cNvPr>
          <p:cNvSpPr txBox="1"/>
          <p:nvPr userDrawn="1"/>
        </p:nvSpPr>
        <p:spPr>
          <a:xfrm>
            <a:off x="275492" y="4300799"/>
            <a:ext cx="6793519" cy="1869273"/>
          </a:xfrm>
          <a:prstGeom prst="rect">
            <a:avLst/>
          </a:prstGeom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IN" sz="1800" b="1">
                <a:solidFill>
                  <a:sysClr val="windowText" lastClr="000000"/>
                </a:solidFill>
              </a:rPr>
              <a:t>Options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Quantity A is greater.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Quantity B is greater.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The two quantities are equal.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IN" sz="1800">
                <a:solidFill>
                  <a:sysClr val="windowText" lastClr="000000"/>
                </a:solidFill>
              </a:rPr>
              <a:t>The relationship cannot be determined from the information given</a:t>
            </a:r>
          </a:p>
        </p:txBody>
      </p:sp>
    </p:spTree>
    <p:extLst>
      <p:ext uri="{BB962C8B-B14F-4D97-AF65-F5344CB8AC3E}">
        <p14:creationId xmlns:p14="http://schemas.microsoft.com/office/powerpoint/2010/main" val="1298449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with Solu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40892"/>
            <a:ext cx="11520000" cy="1180698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>
              <a:buNone/>
              <a:defRPr sz="2000" b="1">
                <a:solidFill>
                  <a:srgbClr val="013CB2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6" y="2425767"/>
            <a:ext cx="6792790" cy="3717687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CE506-50D2-4291-85F9-38A8EA11D8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86246" y="2425767"/>
            <a:ext cx="4609246" cy="3717687"/>
          </a:xfrm>
          <a:prstGeom prst="roundRect">
            <a:avLst>
              <a:gd name="adj" fmla="val 138"/>
            </a:avLst>
          </a:prstGeom>
          <a:solidFill>
            <a:srgbClr val="ECF2FE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rgbClr val="013CB2"/>
                </a:solidFill>
              </a:defRPr>
            </a:lvl1pPr>
            <a:lvl2pPr marL="0" indent="0" algn="ctr">
              <a:buNone/>
              <a:defRPr sz="1800">
                <a:solidFill>
                  <a:srgbClr val="013CB2"/>
                </a:solidFill>
              </a:defRPr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755742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with Explan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6" y="1177222"/>
            <a:ext cx="6792790" cy="5002447"/>
          </a:xfrm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buFont typeface="+mj-lt"/>
              <a:buNone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4CE506-50D2-4291-85F9-38A8EA11D88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2223" y="1177223"/>
            <a:ext cx="4609246" cy="5002447"/>
          </a:xfrm>
          <a:prstGeom prst="roundRect">
            <a:avLst>
              <a:gd name="adj" fmla="val 138"/>
            </a:avLst>
          </a:prstGeom>
          <a:solidFill>
            <a:srgbClr val="ECF2FE"/>
          </a:solidFill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 b="1">
                <a:solidFill>
                  <a:schemeClr val="accent6">
                    <a:lumMod val="75000"/>
                  </a:schemeClr>
                </a:solidFill>
              </a:defRPr>
            </a:lvl1pPr>
            <a:lvl2pPr marL="0" indent="0" algn="ctr">
              <a:buNone/>
              <a:defRPr sz="1800">
                <a:solidFill>
                  <a:schemeClr val="accent6">
                    <a:lumMod val="75000"/>
                  </a:schemeClr>
                </a:solidFill>
              </a:defRPr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endParaRPr lang="en-US"/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6129145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5491" y="1191086"/>
            <a:ext cx="5498123" cy="743236"/>
          </a:xfrm>
          <a:ln>
            <a:solidFill>
              <a:schemeClr val="bg2"/>
            </a:solidFill>
          </a:ln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5949" y="1198656"/>
            <a:ext cx="5790559" cy="743236"/>
          </a:xfrm>
          <a:ln>
            <a:solidFill>
              <a:schemeClr val="bg2"/>
            </a:solidFill>
          </a:ln>
        </p:spPr>
        <p:txBody>
          <a:bodyPr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3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1E711AA-A9FB-414C-91C6-0C399525E46B}"/>
              </a:ext>
            </a:extLst>
          </p:cNvPr>
          <p:cNvCxnSpPr>
            <a:cxnSpLocks/>
          </p:cNvCxnSpPr>
          <p:nvPr userDrawn="1"/>
        </p:nvCxnSpPr>
        <p:spPr>
          <a:xfrm>
            <a:off x="5936618" y="1724311"/>
            <a:ext cx="0" cy="4359966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56C5465-F025-4CA3-9C47-2BCE501FE2C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126163" y="2044700"/>
            <a:ext cx="5789612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B3DBFF66-1D44-415D-863D-91F06EC4ECA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275491" y="2044700"/>
            <a:ext cx="5498247" cy="4149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12211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(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D122-D1DD-4723-96D6-C7A6AFC0F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215550"/>
            <a:ext cx="5674457" cy="4961413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C647F-0A03-4B53-97E5-5B82310723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5493" y="1215550"/>
            <a:ext cx="5674458" cy="4961413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73D2DBF-E399-4B0E-90D5-ABE848D09BBA}"/>
              </a:ext>
            </a:extLst>
          </p:cNvPr>
          <p:cNvCxnSpPr>
            <a:cxnSpLocks/>
          </p:cNvCxnSpPr>
          <p:nvPr userDrawn="1"/>
        </p:nvCxnSpPr>
        <p:spPr>
          <a:xfrm>
            <a:off x="6071420" y="1677415"/>
            <a:ext cx="0" cy="4359966"/>
          </a:xfrm>
          <a:prstGeom prst="lin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1155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ltiple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2D122-D1DD-4723-96D6-C7A6AFC0F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565031"/>
            <a:ext cx="5181600" cy="2226286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AC647F-0A03-4B53-97E5-5B823107238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5493" y="1565031"/>
            <a:ext cx="5674458" cy="4611932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342900" indent="-342900">
              <a:buFont typeface="+mj-lt"/>
              <a:buAutoNum type="arabicPeriod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CF80F236-85D3-4AC1-A774-5C9458FE1648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3950677"/>
            <a:ext cx="5181600" cy="2226286"/>
          </a:xfrm>
        </p:spPr>
        <p:txBody>
          <a:bodyPr/>
          <a:lstStyle>
            <a:lvl1pPr marL="0" indent="0"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93030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855A2E-60F4-4D98-B654-3B615D5C1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3449" r="5667" b="1202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4493" y="1370135"/>
            <a:ext cx="4783015" cy="68580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EC685-5204-4372-B067-25F289614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64423" y="2480164"/>
            <a:ext cx="7063155" cy="21101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6485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53979" y="1216025"/>
            <a:ext cx="5760001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03547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Video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53979" y="1216025"/>
            <a:ext cx="5760001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  <a:solidFill>
            <a:srgbClr val="5C6065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4261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58492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&amp; Video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256CE83-826D-45A0-AC1C-A77626B6046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  <a:solidFill>
            <a:srgbClr val="5C6065"/>
          </a:solidFill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085770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3C16BA-7164-415D-9C80-7F53CCCFFCE8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5492" y="1216025"/>
            <a:ext cx="5760001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Online Image Placeholder 4">
            <a:extLst>
              <a:ext uri="{FF2B5EF4-FFF2-40B4-BE49-F238E27FC236}">
                <a16:creationId xmlns:a16="http://schemas.microsoft.com/office/drawing/2014/main" id="{34243027-1469-4DAC-A530-87041E89C9CC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6035493" y="1216025"/>
            <a:ext cx="5760001" cy="4960938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3659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ine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7C01E-6291-44CF-AFFA-3747360E5B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36B9B2-A2BD-401E-861C-C6A87F9ECE7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035492" y="1216025"/>
            <a:ext cx="5880283" cy="49609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Online Image Placeholder 4">
            <a:extLst>
              <a:ext uri="{FF2B5EF4-FFF2-40B4-BE49-F238E27FC236}">
                <a16:creationId xmlns:a16="http://schemas.microsoft.com/office/drawing/2014/main" id="{E5695EBE-CF7F-404D-98E6-0E6C8D352AEC}"/>
              </a:ext>
            </a:extLst>
          </p:cNvPr>
          <p:cNvSpPr>
            <a:spLocks noGrp="1"/>
          </p:cNvSpPr>
          <p:nvPr>
            <p:ph type="clipArt" sz="quarter" idx="13"/>
          </p:nvPr>
        </p:nvSpPr>
        <p:spPr>
          <a:xfrm>
            <a:off x="275492" y="1216025"/>
            <a:ext cx="5760000" cy="4960938"/>
          </a:xfrm>
        </p:spPr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578461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pendenc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CF940-50EC-43D3-9C9B-E9788D5561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9C71D8-186F-46AE-BE09-9C5F8A974C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6225" y="1547446"/>
            <a:ext cx="11077575" cy="4572367"/>
          </a:xfrm>
        </p:spPr>
        <p:txBody>
          <a:bodyPr/>
          <a:lstStyle>
            <a:lvl1pPr marL="0" indent="0">
              <a:buNone/>
              <a:defRPr b="1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90535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7C1CFB7-680A-4C7E-AFD0-95ADD7983F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90" r="6290" b="12580"/>
          <a:stretch/>
        </p:blipFill>
        <p:spPr>
          <a:xfrm>
            <a:off x="0" y="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3868358-1BF6-420A-9219-D4BB083E0C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748" y="548640"/>
            <a:ext cx="3024552" cy="914400"/>
          </a:xfrm>
        </p:spPr>
        <p:txBody>
          <a:bodyPr anchor="ctr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24AD3-4B7F-4BA9-868F-E1ABA8D9014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71728" y="3840480"/>
            <a:ext cx="4409822" cy="2654104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4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1D03E05-DE79-40E6-8DC7-211E56C299A6}"/>
              </a:ext>
            </a:extLst>
          </p:cNvPr>
          <p:cNvSpPr/>
          <p:nvPr userDrawn="1"/>
        </p:nvSpPr>
        <p:spPr>
          <a:xfrm>
            <a:off x="371728" y="548640"/>
            <a:ext cx="84406" cy="9144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65888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ub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E855A2E-60F4-4D98-B654-3B615D5C1EC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7" t="13449" r="5667" b="1202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704493" y="1370135"/>
            <a:ext cx="4783015" cy="68580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EC685-5204-4372-B067-25F289614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564423" y="2480164"/>
            <a:ext cx="7063155" cy="21101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5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681290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6A90F-A3BA-4652-8281-CE4BF844A5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12489" r="5773"/>
          <a:stretch/>
        </p:blipFill>
        <p:spPr>
          <a:xfrm>
            <a:off x="0" y="1"/>
            <a:ext cx="1219200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10609" y="2535115"/>
            <a:ext cx="6570783" cy="178777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38136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- Single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556A90F-A3BA-4652-8281-CE4BF844A5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63" t="12489" r="5773"/>
          <a:stretch/>
        </p:blipFill>
        <p:spPr>
          <a:xfrm>
            <a:off x="0" y="1"/>
            <a:ext cx="12192001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6404D47-735B-441C-B939-C3C2749F755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810609" y="2535115"/>
            <a:ext cx="6570783" cy="1787770"/>
          </a:xfrm>
          <a:prstGeom prst="roundRect">
            <a:avLst/>
          </a:prstGeom>
          <a:solidFill>
            <a:srgbClr val="013CB2"/>
          </a:solidFill>
          <a:ln>
            <a:noFill/>
          </a:ln>
        </p:spPr>
        <p:txBody>
          <a:bodyPr anchor="ctr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984351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OUT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15010"/>
            <a:ext cx="11520000" cy="4968000"/>
          </a:xfrm>
        </p:spPr>
        <p:txBody>
          <a:bodyPr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312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B89294D-36D1-430E-BDE6-539328092CF7}"/>
              </a:ext>
            </a:extLst>
          </p:cNvPr>
          <p:cNvSpPr/>
          <p:nvPr userDrawn="1"/>
        </p:nvSpPr>
        <p:spPr>
          <a:xfrm>
            <a:off x="425450" y="5772150"/>
            <a:ext cx="11766550" cy="698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 noChangeAspect="1"/>
          </p:cNvSpPr>
          <p:nvPr>
            <p:ph sz="quarter" idx="10"/>
          </p:nvPr>
        </p:nvSpPr>
        <p:spPr>
          <a:xfrm>
            <a:off x="1294900" y="1159461"/>
            <a:ext cx="9602201" cy="5401238"/>
          </a:xfrm>
          <a:solidFill>
            <a:schemeClr val="accent6">
              <a:lumMod val="75000"/>
            </a:schemeClr>
          </a:solidFill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322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09535"/>
            <a:ext cx="11520000" cy="49680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7298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eory with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09535"/>
            <a:ext cx="11520000" cy="4968000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285750" indent="-285750">
              <a:buFont typeface="Wingdings" panose="05000000000000000000" pitchFamily="2" charset="2"/>
              <a:buChar char="§"/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49715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eory WITHOUT Sub-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B6BA3-7DEC-4111-B3CE-A98CF7C96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2F7830D-CA72-43A8-93B5-433369E0646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76224" y="1215010"/>
            <a:ext cx="11520000" cy="4968000"/>
          </a:xfrm>
        </p:spPr>
        <p:txBody>
          <a:bodyPr/>
          <a:lstStyle>
            <a:lvl1pPr marL="342900" indent="-342900">
              <a:lnSpc>
                <a:spcPct val="150000"/>
              </a:lnSpc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</a:defRPr>
            </a:lvl1pPr>
            <a:lvl2pPr marL="285750" indent="-285750">
              <a:buFont typeface="Wingdings" panose="05000000000000000000" pitchFamily="2" charset="2"/>
              <a:buChar char="§"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2497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pendency &amp; Ques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5493" y="1206593"/>
            <a:ext cx="5198207" cy="4968000"/>
          </a:xfrm>
          <a:ln>
            <a:noFill/>
          </a:ln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buNone/>
              <a:defRPr sz="18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DB0E0F-17BC-4BC3-802F-E9D32A9A642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721350" y="1206593"/>
            <a:ext cx="6194425" cy="4968000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 marL="342900" indent="-342900">
              <a:lnSpc>
                <a:spcPct val="150000"/>
              </a:lnSpc>
              <a:buSzPct val="100000"/>
              <a:buFont typeface="+mj-lt"/>
              <a:buAutoNum type="arabicPeriod"/>
              <a:defRPr/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72635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estion &amp; Regular O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B9477A-EEE1-4BA8-902F-7E5886F2DD0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DAAE73-3356-4F4F-921A-B4F5BDF09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75492" y="1146362"/>
            <a:ext cx="11520000" cy="1325562"/>
          </a:xfrm>
          <a:ln>
            <a:noFill/>
          </a:ln>
        </p:spPr>
        <p:txBody>
          <a:bodyPr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FAF9A7E-ABC7-4B23-9744-B65DA6F75ED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76224" y="2693921"/>
            <a:ext cx="11520000" cy="3483301"/>
          </a:xfrm>
        </p:spPr>
        <p:txBody>
          <a:bodyPr>
            <a:normAutofit/>
          </a:bodyPr>
          <a:lstStyle>
            <a:lvl1pPr marL="514350" indent="-514350">
              <a:buFont typeface="+mj-lt"/>
              <a:buAutoNum type="arabicPeriod"/>
              <a:defRPr sz="1800" b="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5962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C8C5F63-0DED-4696-B365-681262054D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2" t="91811"/>
          <a:stretch/>
        </p:blipFill>
        <p:spPr>
          <a:xfrm>
            <a:off x="8305800" y="6489700"/>
            <a:ext cx="3874498" cy="3683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AC14FB7-C4E3-4D2A-BCF9-501E7BF5B3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7" b="60856"/>
          <a:stretch/>
        </p:blipFill>
        <p:spPr>
          <a:xfrm>
            <a:off x="11702" y="7130"/>
            <a:ext cx="12191980" cy="13500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DF4B00-CD45-45EF-92BD-CDD69C8B9C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C503F-52F7-40E6-BC54-B6DB9B98B97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5492" y="95489"/>
            <a:ext cx="10800000" cy="9393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5392B-E744-475D-A3D7-BB97F7EA2C9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6000" y="1207746"/>
            <a:ext cx="11520000" cy="4968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/>
              <a:t>Edit Master text styles</a:t>
            </a:r>
          </a:p>
          <a:p>
            <a:pPr marL="285750" lvl="1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F9C68-E817-479C-A604-7779CAF1EEBD}"/>
              </a:ext>
            </a:extLst>
          </p:cNvPr>
          <p:cNvSpPr/>
          <p:nvPr userDrawn="1"/>
        </p:nvSpPr>
        <p:spPr>
          <a:xfrm>
            <a:off x="0" y="982207"/>
            <a:ext cx="8397619" cy="540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272CC-2E12-47C1-95CA-626BCD137713}"/>
              </a:ext>
            </a:extLst>
          </p:cNvPr>
          <p:cNvSpPr/>
          <p:nvPr userDrawn="1"/>
        </p:nvSpPr>
        <p:spPr>
          <a:xfrm>
            <a:off x="3782679" y="6176963"/>
            <a:ext cx="8397619" cy="18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3521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724" r:id="rId18"/>
    <p:sldLayoutId id="2147483725" r:id="rId19"/>
    <p:sldLayoutId id="2147483726" r:id="rId20"/>
    <p:sldLayoutId id="2147483727" r:id="rId21"/>
    <p:sldLayoutId id="2147483728" r:id="rId22"/>
    <p:sldLayoutId id="2147483729" r:id="rId23"/>
    <p:sldLayoutId id="2147483730" r:id="rId24"/>
    <p:sldLayoutId id="2147483731" r:id="rId25"/>
    <p:sldLayoutId id="2147483732" r:id="rId2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Wingdings" panose="05000000000000000000" pitchFamily="2" charset="2"/>
        <a:buNone/>
        <a:defRPr lang="en-US" sz="2000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accent6"/>
          </a:solidFill>
          <a:latin typeface="+mn-lt"/>
          <a:ea typeface="+mn-ea"/>
          <a:cs typeface="+mn-cs"/>
        </a:defRPr>
      </a:lvl2pPr>
      <a:lvl3pPr marL="514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87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EC8C5F63-0DED-4696-B365-681262054D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542" t="91811"/>
          <a:stretch/>
        </p:blipFill>
        <p:spPr>
          <a:xfrm>
            <a:off x="8305800" y="6489700"/>
            <a:ext cx="3874498" cy="368300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2AC14FB7-C4E3-4D2A-BCF9-501E7BF5B3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457" b="60856"/>
          <a:stretch/>
        </p:blipFill>
        <p:spPr>
          <a:xfrm>
            <a:off x="11702" y="7130"/>
            <a:ext cx="12191980" cy="135009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6DF4B00-CD45-45EF-92BD-CDD69C8B9CA1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BC503F-52F7-40E6-BC54-B6DB9B98B97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275492" y="95489"/>
            <a:ext cx="10800000" cy="939371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05392B-E744-475D-A3D7-BB97F7EA2C9D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336000" y="1207746"/>
            <a:ext cx="11520000" cy="4968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</a:pPr>
            <a:r>
              <a:rPr lang="en-US"/>
              <a:t>Edit Master text styles</a:t>
            </a:r>
          </a:p>
          <a:p>
            <a:pPr marL="285750" lvl="1" indent="-285750" algn="l" defTabSz="914400" rtl="0" eaLnBrk="1" latinLnBrk="0" hangingPunct="1">
              <a:lnSpc>
                <a:spcPct val="90000"/>
              </a:lnSpc>
              <a:spcBef>
                <a:spcPts val="1200"/>
              </a:spcBef>
            </a:pPr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5F9C68-E817-479C-A604-7779CAF1EEBD}"/>
              </a:ext>
            </a:extLst>
          </p:cNvPr>
          <p:cNvSpPr/>
          <p:nvPr userDrawn="1"/>
        </p:nvSpPr>
        <p:spPr>
          <a:xfrm>
            <a:off x="0" y="982207"/>
            <a:ext cx="8397619" cy="54000"/>
          </a:xfrm>
          <a:prstGeom prst="rect">
            <a:avLst/>
          </a:prstGeom>
          <a:solidFill>
            <a:srgbClr val="FFF14E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E272CC-2E12-47C1-95CA-626BCD137713}"/>
              </a:ext>
            </a:extLst>
          </p:cNvPr>
          <p:cNvSpPr/>
          <p:nvPr userDrawn="1"/>
        </p:nvSpPr>
        <p:spPr>
          <a:xfrm>
            <a:off x="3782679" y="6176963"/>
            <a:ext cx="8397619" cy="18000"/>
          </a:xfrm>
          <a:prstGeom prst="rect">
            <a:avLst/>
          </a:prstGeom>
          <a:solidFill>
            <a:schemeClr val="accent5">
              <a:lumMod val="9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768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6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Wingdings" panose="05000000000000000000" pitchFamily="2" charset="2"/>
        <a:buNone/>
        <a:defRPr lang="en-US" sz="2000" b="1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accent6"/>
          </a:solidFill>
          <a:latin typeface="+mn-lt"/>
          <a:ea typeface="+mn-ea"/>
          <a:cs typeface="+mn-cs"/>
        </a:defRPr>
      </a:lvl2pPr>
      <a:lvl3pPr marL="514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9715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4287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lang="en-US" sz="1800" b="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E45C806-4CF9-77C8-E3EE-F31C22C84905}"/>
              </a:ext>
            </a:extLst>
          </p:cNvPr>
          <p:cNvSpPr txBox="1"/>
          <p:nvPr/>
        </p:nvSpPr>
        <p:spPr>
          <a:xfrm>
            <a:off x="1598751" y="1754620"/>
            <a:ext cx="9309420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Jawaharlal Nehru Technological University Hyderabad</a:t>
            </a:r>
          </a:p>
          <a:p>
            <a:pPr algn="ctr"/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S C D E</a:t>
            </a:r>
          </a:p>
          <a:p>
            <a:pPr algn="ctr"/>
            <a:r>
              <a:rPr lang="en-US" sz="2000" b="1" i="0" dirty="0">
                <a:solidFill>
                  <a:schemeClr val="accent1">
                    <a:lumMod val="75000"/>
                  </a:schemeClr>
                </a:solidFill>
                <a:effectLst/>
                <a:latin typeface="Cambria" panose="02040503050406030204" pitchFamily="18" charset="0"/>
              </a:rPr>
              <a:t>Kukatpally, Hyderabad - 500 085, Telangana, India</a:t>
            </a:r>
            <a:endParaRPr lang="en-US" sz="2000" b="1" dirty="0">
              <a:solidFill>
                <a:schemeClr val="accent1">
                  <a:lumMod val="75000"/>
                </a:schemeClr>
              </a:solidFill>
              <a:latin typeface="Cambria" panose="02040503050406030204" pitchFamily="18" charset="0"/>
            </a:endParaRP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BFAC349-A660-443E-30AF-B9928D0DE2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182" y="971013"/>
            <a:ext cx="726094" cy="78360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D3423CCF-DA47-7844-E684-59E9B6C92E2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7625" y="3688704"/>
            <a:ext cx="11003135" cy="701802"/>
          </a:xfrm>
        </p:spPr>
        <p:txBody>
          <a:bodyPr>
            <a:normAutofit/>
          </a:bodyPr>
          <a:lstStyle/>
          <a:p>
            <a:pPr algn="ctr"/>
            <a:r>
              <a:rPr lang="en-US" sz="3600" b="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Statistics for Machine Learning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DE5B46D-9DE2-1B9D-3769-9A51FFB0401E}"/>
              </a:ext>
            </a:extLst>
          </p:cNvPr>
          <p:cNvSpPr txBox="1"/>
          <p:nvPr/>
        </p:nvSpPr>
        <p:spPr>
          <a:xfrm>
            <a:off x="8461863" y="5482859"/>
            <a:ext cx="3730137" cy="7018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algn="ctr">
              <a:spcBef>
                <a:spcPct val="0"/>
              </a:spcBef>
            </a:pPr>
            <a:r>
              <a:rPr lang="en-US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Dr N V Ganapathi Raju</a:t>
            </a:r>
          </a:p>
          <a:p>
            <a:pPr algn="ctr">
              <a:spcBef>
                <a:spcPct val="0"/>
              </a:spcBef>
            </a:pPr>
            <a:r>
              <a:rPr lang="en-US" sz="1400" b="1" kern="1200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Professor and HOD of IT</a:t>
            </a:r>
          </a:p>
          <a:p>
            <a:pPr algn="ctr">
              <a:spcBef>
                <a:spcPct val="0"/>
              </a:spcBef>
            </a:pP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Gokaraju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Rangaraju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Institute of </a:t>
            </a:r>
            <a:r>
              <a:rPr lang="en-US" sz="1400" b="1" dirty="0" err="1">
                <a:solidFill>
                  <a:srgbClr val="013CB2"/>
                </a:solidFill>
                <a:latin typeface="+mj-lt"/>
                <a:ea typeface="+mj-ea"/>
                <a:cs typeface="+mj-cs"/>
              </a:rPr>
              <a:t>Eng</a:t>
            </a:r>
            <a:r>
              <a:rPr lang="en-US" sz="1400" b="1" dirty="0">
                <a:solidFill>
                  <a:srgbClr val="013CB2"/>
                </a:solidFill>
                <a:latin typeface="+mj-lt"/>
                <a:ea typeface="+mj-ea"/>
                <a:cs typeface="+mj-cs"/>
              </a:rPr>
              <a:t> and Tech</a:t>
            </a:r>
            <a:endParaRPr lang="en-US" sz="1400" b="1" kern="1200" dirty="0">
              <a:solidFill>
                <a:srgbClr val="013CB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F89CDD61-A2EA-87B4-62C6-3C5CAAE3371C}"/>
              </a:ext>
            </a:extLst>
          </p:cNvPr>
          <p:cNvSpPr txBox="1">
            <a:spLocks/>
          </p:cNvSpPr>
          <p:nvPr/>
        </p:nvSpPr>
        <p:spPr>
          <a:xfrm>
            <a:off x="7561756" y="4172271"/>
            <a:ext cx="3210146" cy="335597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None/>
              <a:defRPr lang="en-US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None/>
              <a:defRPr lang="en-US"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43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15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8750" indent="-28575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anose="05000000000000000000" pitchFamily="2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800" dirty="0">
                <a:solidFill>
                  <a:srgbClr val="013CB2"/>
                </a:solidFill>
              </a:rPr>
              <a:t>Session 16 , 6 June 23</a:t>
            </a:r>
          </a:p>
          <a:p>
            <a:pPr algn="ctr"/>
            <a:endParaRPr lang="en-US" sz="4400" dirty="0">
              <a:solidFill>
                <a:srgbClr val="013CB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444757"/>
      </p:ext>
    </p:extLst>
  </p:cSld>
  <p:clrMapOvr>
    <a:masterClrMapping/>
  </p:clrMapOvr>
</p:sld>
</file>

<file path=ppt/theme/theme1.xml><?xml version="1.0" encoding="utf-8"?>
<a:theme xmlns:a="http://schemas.openxmlformats.org/drawingml/2006/main" name="GRE LivePrep 02">
  <a:themeElements>
    <a:clrScheme name="GRE LivePre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3CB2"/>
      </a:accent1>
      <a:accent2>
        <a:srgbClr val="ED7D31"/>
      </a:accent2>
      <a:accent3>
        <a:srgbClr val="A5A5A5"/>
      </a:accent3>
      <a:accent4>
        <a:srgbClr val="FFF14E"/>
      </a:accent4>
      <a:accent5>
        <a:srgbClr val="ECF2FE"/>
      </a:accent5>
      <a:accent6>
        <a:srgbClr val="4679A7"/>
      </a:accent6>
      <a:hlink>
        <a:srgbClr val="0563C1"/>
      </a:hlink>
      <a:folHlink>
        <a:srgbClr val="954F72"/>
      </a:folHlink>
    </a:clrScheme>
    <a:fontScheme name="LivePrep Videos">
      <a:majorFont>
        <a:latin typeface="Google Sans"/>
        <a:ea typeface=""/>
        <a:cs typeface=""/>
      </a:majorFont>
      <a:minorFont>
        <a:latin typeface="Googl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GRE LivePrep 02">
  <a:themeElements>
    <a:clrScheme name="GRE LivePre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13CB2"/>
      </a:accent1>
      <a:accent2>
        <a:srgbClr val="ED7D31"/>
      </a:accent2>
      <a:accent3>
        <a:srgbClr val="A5A5A5"/>
      </a:accent3>
      <a:accent4>
        <a:srgbClr val="FFF14E"/>
      </a:accent4>
      <a:accent5>
        <a:srgbClr val="ECF2FE"/>
      </a:accent5>
      <a:accent6>
        <a:srgbClr val="4679A7"/>
      </a:accent6>
      <a:hlink>
        <a:srgbClr val="0563C1"/>
      </a:hlink>
      <a:folHlink>
        <a:srgbClr val="954F72"/>
      </a:folHlink>
    </a:clrScheme>
    <a:fontScheme name="LivePrep Videos">
      <a:majorFont>
        <a:latin typeface="Google Sans"/>
        <a:ea typeface=""/>
        <a:cs typeface=""/>
      </a:majorFont>
      <a:minorFont>
        <a:latin typeface="Google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D79359138E204188DC3E74CB610EF5" ma:contentTypeVersion="10" ma:contentTypeDescription="Create a new document." ma:contentTypeScope="" ma:versionID="9fc330c2f21441a3e31b7b783203dafc">
  <xsd:schema xmlns:xsd="http://www.w3.org/2001/XMLSchema" xmlns:xs="http://www.w3.org/2001/XMLSchema" xmlns:p="http://schemas.microsoft.com/office/2006/metadata/properties" xmlns:ns3="a2352a35-030e-45c4-9156-dc52f608bfa4" xmlns:ns4="56d9f143-9705-4b2d-a55d-b94edc36d013" targetNamespace="http://schemas.microsoft.com/office/2006/metadata/properties" ma:root="true" ma:fieldsID="a82044c8b1607b4ffff910079eaadb63" ns3:_="" ns4:_="">
    <xsd:import namespace="a2352a35-030e-45c4-9156-dc52f608bfa4"/>
    <xsd:import namespace="56d9f143-9705-4b2d-a55d-b94edc36d01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352a35-030e-45c4-9156-dc52f608bfa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d9f143-9705-4b2d-a55d-b94edc36d0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0679F51-026A-4991-9D6D-0F5381F9C34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352a35-030e-45c4-9156-dc52f608bfa4"/>
    <ds:schemaRef ds:uri="56d9f143-9705-4b2d-a55d-b94edc36d0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3418F7-EFF1-4972-9394-99DD94A4A1E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BDBA70-171A-4E02-9D34-EB5D94EB4A40}">
  <ds:schemaRefs>
    <ds:schemaRef ds:uri="http://purl.org/dc/dcmitype/"/>
    <ds:schemaRef ds:uri="http://schemas.microsoft.com/office/infopath/2007/PartnerControls"/>
    <ds:schemaRef ds:uri="56d9f143-9705-4b2d-a55d-b94edc36d013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terms/"/>
    <ds:schemaRef ds:uri="a2352a35-030e-45c4-9156-dc52f608bfa4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3441</TotalTime>
  <Words>46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Cambria</vt:lpstr>
      <vt:lpstr>Google Sans</vt:lpstr>
      <vt:lpstr>Times New Roman</vt:lpstr>
      <vt:lpstr>Wingdings</vt:lpstr>
      <vt:lpstr>GRE LivePrep 02</vt:lpstr>
      <vt:lpstr>1_GRE LivePrep 02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Verbal Reasoning</dc:title>
  <dc:creator>Vennela Sunnam</dc:creator>
  <cp:lastModifiedBy>Ganapathi Raju</cp:lastModifiedBy>
  <cp:revision>748</cp:revision>
  <dcterms:created xsi:type="dcterms:W3CDTF">2019-01-25T09:00:17Z</dcterms:created>
  <dcterms:modified xsi:type="dcterms:W3CDTF">2023-06-06T11:55:03Z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0x010100D7D79359138E204188DC3E74CB610EF5</vt:lpwstr>
  </property>
</Properties>
</file>