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52D553-0CCD-4629-A99C-B70F7962FB97}" type="datetimeFigureOut">
              <a:rPr lang="en-US" smtClean="0"/>
              <a:pPr/>
              <a:t>12/3/2022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F27EC5-8027-43A6-9522-0013976E88F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err="1" smtClean="0">
                <a:solidFill>
                  <a:schemeClr val="tx1"/>
                </a:solidFill>
                <a:latin typeface="+mn-lt"/>
                <a:ea typeface="+mn-ea"/>
                <a:cs typeface="+mn-cs"/>
              </a:rPr>
              <a:t>Linus</a:t>
            </a:r>
            <a:r>
              <a:rPr lang="en-US" sz="1200" b="0" i="0" kern="1200" dirty="0" smtClean="0">
                <a:solidFill>
                  <a:schemeClr val="tx1"/>
                </a:solidFill>
                <a:latin typeface="+mn-lt"/>
                <a:ea typeface="+mn-ea"/>
                <a:cs typeface="+mn-cs"/>
              </a:rPr>
              <a:t> </a:t>
            </a:r>
            <a:r>
              <a:rPr lang="en-US" sz="1200" b="0" i="0" kern="1200" dirty="0" err="1" smtClean="0">
                <a:solidFill>
                  <a:schemeClr val="tx1"/>
                </a:solidFill>
                <a:latin typeface="+mn-lt"/>
                <a:ea typeface="+mn-ea"/>
                <a:cs typeface="+mn-cs"/>
              </a:rPr>
              <a:t>Torvalds</a:t>
            </a:r>
            <a:r>
              <a:rPr lang="en-US" sz="1200" b="0" i="0" kern="1200" dirty="0" smtClean="0">
                <a:solidFill>
                  <a:schemeClr val="tx1"/>
                </a:solidFill>
                <a:latin typeface="+mn-lt"/>
                <a:ea typeface="+mn-ea"/>
                <a:cs typeface="+mn-cs"/>
              </a:rPr>
              <a:t> created</a:t>
            </a:r>
            <a:r>
              <a:rPr lang="en-US" sz="1200" b="0" i="0" kern="1200" baseline="0" dirty="0" smtClean="0">
                <a:solidFill>
                  <a:schemeClr val="tx1"/>
                </a:solidFill>
                <a:latin typeface="+mn-lt"/>
                <a:ea typeface="+mn-ea"/>
                <a:cs typeface="+mn-cs"/>
              </a:rPr>
              <a:t> </a:t>
            </a:r>
            <a:r>
              <a:rPr lang="en-US" sz="1200" b="0" i="0" kern="1200" baseline="0" dirty="0" err="1" smtClean="0">
                <a:solidFill>
                  <a:schemeClr val="tx1"/>
                </a:solidFill>
                <a:latin typeface="+mn-lt"/>
                <a:ea typeface="+mn-ea"/>
                <a:cs typeface="+mn-cs"/>
              </a:rPr>
              <a:t>linux</a:t>
            </a:r>
            <a:r>
              <a:rPr lang="en-US" sz="1200" b="0" i="0" kern="1200" baseline="0" dirty="0" smtClean="0">
                <a:solidFill>
                  <a:schemeClr val="tx1"/>
                </a:solidFill>
                <a:latin typeface="+mn-lt"/>
                <a:ea typeface="+mn-ea"/>
                <a:cs typeface="+mn-cs"/>
              </a:rPr>
              <a:t> and GIT</a:t>
            </a:r>
            <a:br>
              <a:rPr lang="en-US" sz="1200" b="0" i="0" kern="1200" baseline="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98F27EC5-8027-43A6-9522-0013976E88F6}"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7022056-6A63-46E0-ACBB-EA252DA0AA89}" type="datetimeFigureOut">
              <a:rPr lang="en-US" smtClean="0"/>
              <a:pPr/>
              <a:t>12/3/2022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B4B2916-61BD-4566-8C2A-B9AC80C813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22056-6A63-46E0-ACBB-EA252DA0AA89}"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22056-6A63-46E0-ACBB-EA252DA0AA89}"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22056-6A63-46E0-ACBB-EA252DA0AA89}"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022056-6A63-46E0-ACBB-EA252DA0AA89}"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4B2916-61BD-4566-8C2A-B9AC80C813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022056-6A63-46E0-ACBB-EA252DA0AA89}" type="datetimeFigureOut">
              <a:rPr lang="en-US" smtClean="0"/>
              <a:pPr/>
              <a:t>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022056-6A63-46E0-ACBB-EA252DA0AA89}" type="datetimeFigureOut">
              <a:rPr lang="en-US" smtClean="0"/>
              <a:pPr/>
              <a:t>12/3/2022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022056-6A63-46E0-ACBB-EA252DA0AA89}" type="datetimeFigureOut">
              <a:rPr lang="en-US" smtClean="0"/>
              <a:pPr/>
              <a:t>12/3/2022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022056-6A63-46E0-ACBB-EA252DA0AA89}" type="datetimeFigureOut">
              <a:rPr lang="en-US" smtClean="0"/>
              <a:pPr/>
              <a:t>12/3/2022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022056-6A63-46E0-ACBB-EA252DA0AA89}" type="datetimeFigureOut">
              <a:rPr lang="en-US" smtClean="0"/>
              <a:pPr/>
              <a:t>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4B2916-61BD-4566-8C2A-B9AC80C813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022056-6A63-46E0-ACBB-EA252DA0AA89}" type="datetimeFigureOut">
              <a:rPr lang="en-US" smtClean="0"/>
              <a:pPr/>
              <a:t>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B4B2916-61BD-4566-8C2A-B9AC80C8138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022056-6A63-46E0-ACBB-EA252DA0AA89}" type="datetimeFigureOut">
              <a:rPr lang="en-US" smtClean="0"/>
              <a:pPr/>
              <a:t>12/3/2022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B4B2916-61BD-4566-8C2A-B9AC80C8138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Linux</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 to practice</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1026" name="Object 2"/>
          <p:cNvGraphicFramePr>
            <a:graphicFrameLocks noChangeAspect="1"/>
          </p:cNvGraphicFramePr>
          <p:nvPr/>
        </p:nvGraphicFramePr>
        <p:xfrm>
          <a:off x="2009775" y="3803650"/>
          <a:ext cx="1344613" cy="533400"/>
        </p:xfrm>
        <a:graphic>
          <a:graphicData uri="http://schemas.openxmlformats.org/presentationml/2006/ole">
            <p:oleObj spid="_x0000_s1026" name="Packager Shell Object" showAsIcon="1" r:id="rId3" imgW="1343880" imgH="532800" progId="Package">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Brief history of </a:t>
            </a:r>
            <a:r>
              <a:rPr lang="en-US" dirty="0" smtClean="0"/>
              <a:t>Linux</a:t>
            </a:r>
            <a:endParaRPr lang="en-US" dirty="0" smtClean="0"/>
          </a:p>
          <a:p>
            <a:r>
              <a:rPr lang="en-US" dirty="0" smtClean="0"/>
              <a:t>Need of knowing </a:t>
            </a:r>
            <a:r>
              <a:rPr lang="en-US" dirty="0" smtClean="0"/>
              <a:t>Linux</a:t>
            </a:r>
            <a:endParaRPr lang="en-US" dirty="0" smtClean="0"/>
          </a:p>
          <a:p>
            <a:r>
              <a:rPr lang="en-US" dirty="0" smtClean="0"/>
              <a:t>Basic commands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Linux</a:t>
            </a:r>
            <a:endParaRPr lang="en-US" dirty="0"/>
          </a:p>
        </p:txBody>
      </p:sp>
      <p:sp>
        <p:nvSpPr>
          <p:cNvPr id="3" name="Content Placeholder 2"/>
          <p:cNvSpPr>
            <a:spLocks noGrp="1"/>
          </p:cNvSpPr>
          <p:nvPr>
            <p:ph idx="1"/>
          </p:nvPr>
        </p:nvSpPr>
        <p:spPr/>
        <p:txBody>
          <a:bodyPr>
            <a:normAutofit fontScale="92500"/>
          </a:bodyPr>
          <a:lstStyle/>
          <a:p>
            <a:r>
              <a:rPr lang="en-US" dirty="0" smtClean="0"/>
              <a:t>Just like Windows, </a:t>
            </a:r>
            <a:r>
              <a:rPr lang="en-US" dirty="0" err="1" smtClean="0"/>
              <a:t>iOS</a:t>
            </a:r>
            <a:r>
              <a:rPr lang="en-US" dirty="0" smtClean="0"/>
              <a:t>, and Mac OS, Linux is an operating system</a:t>
            </a:r>
            <a:r>
              <a:rPr lang="en-US" dirty="0" smtClean="0"/>
              <a:t>.</a:t>
            </a:r>
          </a:p>
          <a:p>
            <a:r>
              <a:rPr lang="en-US" dirty="0" smtClean="0"/>
              <a:t> </a:t>
            </a:r>
            <a:r>
              <a:rPr lang="en-US" dirty="0" smtClean="0"/>
              <a:t>In fact, one of the most popular platforms on the planet, Android, is powered by the Linux operating system. </a:t>
            </a:r>
            <a:endParaRPr lang="en-US" dirty="0" smtClean="0"/>
          </a:p>
          <a:p>
            <a:r>
              <a:rPr lang="en-US" dirty="0" smtClean="0"/>
              <a:t>An </a:t>
            </a:r>
            <a:r>
              <a:rPr lang="en-US" dirty="0" smtClean="0"/>
              <a:t>operating system is software that manages all of the hardware resources associated with your desktop or laptop. </a:t>
            </a:r>
            <a:endParaRPr lang="en-US" dirty="0" smtClean="0"/>
          </a:p>
          <a:p>
            <a:r>
              <a:rPr lang="en-US" dirty="0" smtClean="0"/>
              <a:t>To </a:t>
            </a:r>
            <a:r>
              <a:rPr lang="en-US" dirty="0" smtClean="0"/>
              <a:t>put it simply, the operating system manages the communication between your software and your hardware. Without the operating system (OS), the software wouldn’t function.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0108"/>
            <a:ext cx="8229600" cy="5324492"/>
          </a:xfrm>
        </p:spPr>
        <p:txBody>
          <a:bodyPr>
            <a:normAutofit fontScale="92500" lnSpcReduction="20000"/>
          </a:bodyPr>
          <a:lstStyle/>
          <a:p>
            <a:r>
              <a:rPr lang="en-US" dirty="0" smtClean="0"/>
              <a:t>The Linux operating system comprises several different pieces:</a:t>
            </a:r>
          </a:p>
          <a:p>
            <a:r>
              <a:rPr lang="en-US" b="1" dirty="0" err="1" smtClean="0"/>
              <a:t>Bootloader</a:t>
            </a:r>
            <a:r>
              <a:rPr lang="en-US" b="1" dirty="0" smtClean="0"/>
              <a:t> – </a:t>
            </a:r>
            <a:r>
              <a:rPr lang="en-US" dirty="0" smtClean="0"/>
              <a:t> The software that manages the boot process of your computer. For most users, this will simply be a splash screen that pops up and eventually goes away to boot into the operating system.</a:t>
            </a:r>
          </a:p>
          <a:p>
            <a:r>
              <a:rPr lang="en-US" b="1" dirty="0" smtClean="0"/>
              <a:t>Kernel –</a:t>
            </a:r>
            <a:r>
              <a:rPr lang="en-US" dirty="0" smtClean="0"/>
              <a:t> This is the one piece of the whole that is actually called ‘Linux’. The kernel is the core of the system and manages the CPU, memory, and peripheral devices. The kernel is the lowest level of the OS.</a:t>
            </a:r>
          </a:p>
          <a:p>
            <a:r>
              <a:rPr lang="en-US" b="1" dirty="0" smtClean="0"/>
              <a:t>Init system –</a:t>
            </a:r>
            <a:r>
              <a:rPr lang="en-US" dirty="0" smtClean="0"/>
              <a:t> This is a sub-system that bootstraps the user space and is charged with controlling daemons. One of the most widely used init systems is </a:t>
            </a:r>
            <a:r>
              <a:rPr lang="en-US" dirty="0" err="1" smtClean="0"/>
              <a:t>systemd</a:t>
            </a:r>
            <a:r>
              <a:rPr lang="en-US" dirty="0" smtClean="0"/>
              <a:t>, which also happens to be one of the most controversial. It is the init system that manages the boot process, once the initial booting is handed over from the </a:t>
            </a:r>
            <a:r>
              <a:rPr lang="en-US" dirty="0" err="1" smtClean="0"/>
              <a:t>bootloader</a:t>
            </a:r>
            <a:r>
              <a:rPr lang="en-US" dirty="0" smtClean="0"/>
              <a:t> (i.e., GRUB or </a:t>
            </a:r>
            <a:r>
              <a:rPr lang="en-US" dirty="0" err="1" smtClean="0"/>
              <a:t>GRand</a:t>
            </a:r>
            <a:r>
              <a:rPr lang="en-US" dirty="0" smtClean="0"/>
              <a:t> Unified </a:t>
            </a:r>
            <a:r>
              <a:rPr lang="en-US" dirty="0" err="1" smtClean="0"/>
              <a:t>Bootloader</a:t>
            </a:r>
            <a:r>
              <a:rPr lang="en-US"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0108"/>
            <a:ext cx="8229600" cy="5324492"/>
          </a:xfrm>
        </p:spPr>
        <p:txBody>
          <a:bodyPr>
            <a:normAutofit fontScale="77500" lnSpcReduction="20000"/>
          </a:bodyPr>
          <a:lstStyle/>
          <a:p>
            <a:r>
              <a:rPr lang="en-US" b="1" dirty="0" smtClean="0"/>
              <a:t>Daemons –</a:t>
            </a:r>
            <a:r>
              <a:rPr lang="en-US" dirty="0" smtClean="0"/>
              <a:t> These are background services (printing, sound, scheduling, etc.) that either start up during boot or after you log into the desktop.</a:t>
            </a:r>
          </a:p>
          <a:p>
            <a:r>
              <a:rPr lang="en-US" b="1" dirty="0" smtClean="0"/>
              <a:t>Graphical server –</a:t>
            </a:r>
            <a:r>
              <a:rPr lang="en-US" dirty="0" smtClean="0"/>
              <a:t> This is the sub-system that displays the graphics on your monitor. It is commonly referred to as the X server or just X.</a:t>
            </a:r>
          </a:p>
          <a:p>
            <a:r>
              <a:rPr lang="en-US" b="1" dirty="0" smtClean="0"/>
              <a:t>Desktop environment –</a:t>
            </a:r>
            <a:r>
              <a:rPr lang="en-US" dirty="0" smtClean="0"/>
              <a:t> This is the piece that the users actually interact with. There are many desktop environments to choose from (GNOME, Cinnamon, Mate, Pantheon, Enlightenment, KDE, </a:t>
            </a:r>
            <a:r>
              <a:rPr lang="en-US" dirty="0" err="1" smtClean="0"/>
              <a:t>Xfce</a:t>
            </a:r>
            <a:r>
              <a:rPr lang="en-US" dirty="0" smtClean="0"/>
              <a:t>, etc.). Each desktop environment includes built-in applications (such as file managers, configuration tools, web browsers, and games).</a:t>
            </a:r>
          </a:p>
          <a:p>
            <a:r>
              <a:rPr lang="en-US" b="1" dirty="0" smtClean="0"/>
              <a:t>Applications –</a:t>
            </a:r>
            <a:r>
              <a:rPr lang="en-US" dirty="0" smtClean="0"/>
              <a:t> Desktop environments do not offer the full array of apps. Just like Windows and </a:t>
            </a:r>
            <a:r>
              <a:rPr lang="en-US" dirty="0" err="1" smtClean="0"/>
              <a:t>macOS</a:t>
            </a:r>
            <a:r>
              <a:rPr lang="en-US" dirty="0" smtClean="0"/>
              <a:t>, Linux offers thousands upon thousands of high-quality software titles that can be easily found and installed. Most modern Linux distributions (more on this below) include App Store-like tools that centralize and simplify application installation. For example, </a:t>
            </a:r>
            <a:r>
              <a:rPr lang="en-US" dirty="0" err="1" smtClean="0"/>
              <a:t>Ubuntu</a:t>
            </a:r>
            <a:r>
              <a:rPr lang="en-US" dirty="0" smtClean="0"/>
              <a:t> Linux has the </a:t>
            </a:r>
            <a:r>
              <a:rPr lang="en-US" dirty="0" err="1" smtClean="0"/>
              <a:t>Ubuntu</a:t>
            </a:r>
            <a:r>
              <a:rPr lang="en-US" dirty="0" smtClean="0"/>
              <a:t> Software Center (a rebrand of GNOME Software) which allows you to quickly search among the thousands of apps and install them from one centralized location.</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a:t>
            </a:r>
            <a:r>
              <a:rPr lang="en-US" dirty="0" err="1" smtClean="0"/>
              <a:t>linux</a:t>
            </a:r>
            <a:endParaRPr lang="en-US" dirty="0"/>
          </a:p>
        </p:txBody>
      </p:sp>
      <p:sp>
        <p:nvSpPr>
          <p:cNvPr id="3" name="Content Placeholder 2"/>
          <p:cNvSpPr>
            <a:spLocks noGrp="1"/>
          </p:cNvSpPr>
          <p:nvPr>
            <p:ph idx="1"/>
          </p:nvPr>
        </p:nvSpPr>
        <p:spPr/>
        <p:txBody>
          <a:bodyPr/>
          <a:lstStyle/>
          <a:p>
            <a:r>
              <a:rPr lang="en-US" dirty="0" smtClean="0"/>
              <a:t>Open source and free</a:t>
            </a:r>
          </a:p>
          <a:p>
            <a:r>
              <a:rPr lang="en-US" dirty="0" smtClean="0"/>
              <a:t>It is secure</a:t>
            </a:r>
          </a:p>
          <a:p>
            <a:r>
              <a:rPr lang="en-US" dirty="0" smtClean="0"/>
              <a:t>Linux is flexible OS .</a:t>
            </a:r>
            <a:r>
              <a:rPr lang="en-US" dirty="0" err="1" smtClean="0"/>
              <a:t>ie</a:t>
            </a:r>
            <a:r>
              <a:rPr lang="en-US" dirty="0" smtClean="0"/>
              <a:t>., we can use for desktop , servers, embedded apps like phone, camera etc.</a:t>
            </a:r>
          </a:p>
          <a:p>
            <a:r>
              <a:rPr lang="en-US" dirty="0" smtClean="0"/>
              <a:t>Favorable choice of Developers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“distribution?”</a:t>
            </a:r>
            <a:endParaRPr lang="en-US" dirty="0"/>
          </a:p>
        </p:txBody>
      </p:sp>
      <p:sp>
        <p:nvSpPr>
          <p:cNvPr id="3" name="Content Placeholder 2"/>
          <p:cNvSpPr>
            <a:spLocks noGrp="1"/>
          </p:cNvSpPr>
          <p:nvPr>
            <p:ph idx="1"/>
          </p:nvPr>
        </p:nvSpPr>
        <p:spPr/>
        <p:txBody>
          <a:bodyPr/>
          <a:lstStyle/>
          <a:p>
            <a:r>
              <a:rPr lang="en-US" dirty="0" smtClean="0"/>
              <a:t>Linux has a number of different versions to suit any type of user. </a:t>
            </a:r>
            <a:endParaRPr lang="en-US" dirty="0" smtClean="0"/>
          </a:p>
          <a:p>
            <a:r>
              <a:rPr lang="en-US" dirty="0" smtClean="0"/>
              <a:t>From </a:t>
            </a:r>
            <a:r>
              <a:rPr lang="en-US" dirty="0" smtClean="0"/>
              <a:t>new users to hard-core users, you’ll find a “flavor” of Linux to match your needs</a:t>
            </a:r>
            <a:r>
              <a:rPr lang="en-US" dirty="0" smtClean="0"/>
              <a:t>.</a:t>
            </a:r>
          </a:p>
          <a:p>
            <a:r>
              <a:rPr lang="en-US" dirty="0" smtClean="0"/>
              <a:t> </a:t>
            </a:r>
            <a:r>
              <a:rPr lang="en-US" dirty="0" smtClean="0"/>
              <a:t>These versions are called distributions (or, in the short form, “</a:t>
            </a:r>
            <a:r>
              <a:rPr lang="en-US" dirty="0" err="1" smtClean="0"/>
              <a:t>distros</a:t>
            </a:r>
            <a:r>
              <a:rPr lang="en-US" dirty="0" smtClean="0"/>
              <a:t>”).</a:t>
            </a:r>
          </a:p>
          <a:p>
            <a:r>
              <a:rPr lang="en-US" dirty="0" smtClean="0"/>
              <a:t> </a:t>
            </a:r>
            <a:r>
              <a:rPr lang="en-US" dirty="0" smtClean="0"/>
              <a:t>Nearly every distribution of Linux can be downloaded for free, burned onto disk (or USB thumb drive), and installed (on as many machines as you like).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928670"/>
            <a:ext cx="8229600" cy="4389120"/>
          </a:xfrm>
        </p:spPr>
        <p:txBody>
          <a:bodyPr>
            <a:normAutofit fontScale="62500" lnSpcReduction="20000"/>
          </a:bodyPr>
          <a:lstStyle/>
          <a:p>
            <a:pPr>
              <a:buNone/>
            </a:pPr>
            <a:r>
              <a:rPr lang="en-US" dirty="0" smtClean="0"/>
              <a:t>Popular </a:t>
            </a:r>
            <a:r>
              <a:rPr lang="en-US" dirty="0" err="1" smtClean="0"/>
              <a:t>linux</a:t>
            </a:r>
            <a:r>
              <a:rPr lang="en-US" dirty="0" smtClean="0"/>
              <a:t> </a:t>
            </a:r>
            <a:r>
              <a:rPr lang="en-US" dirty="0" err="1" smtClean="0"/>
              <a:t>destros</a:t>
            </a:r>
            <a:r>
              <a:rPr lang="en-US" dirty="0" smtClean="0"/>
              <a:t> include</a:t>
            </a:r>
            <a:r>
              <a:rPr lang="en-US" dirty="0" smtClean="0"/>
              <a:t>:</a:t>
            </a:r>
          </a:p>
          <a:p>
            <a:pPr>
              <a:buNone/>
            </a:pPr>
            <a:endParaRPr lang="en-US" dirty="0" smtClean="0"/>
          </a:p>
          <a:p>
            <a:r>
              <a:rPr lang="en-US" dirty="0" err="1" smtClean="0"/>
              <a:t>linux</a:t>
            </a:r>
            <a:r>
              <a:rPr lang="en-US" dirty="0" smtClean="0"/>
              <a:t> mint</a:t>
            </a:r>
          </a:p>
          <a:p>
            <a:r>
              <a:rPr lang="en-US" dirty="0" err="1" smtClean="0"/>
              <a:t>manjaro</a:t>
            </a:r>
            <a:endParaRPr lang="en-US" dirty="0" smtClean="0"/>
          </a:p>
          <a:p>
            <a:r>
              <a:rPr lang="en-US" dirty="0" err="1" smtClean="0"/>
              <a:t>debian</a:t>
            </a:r>
            <a:endParaRPr lang="en-US" dirty="0" smtClean="0"/>
          </a:p>
          <a:p>
            <a:r>
              <a:rPr lang="en-US" dirty="0" err="1" smtClean="0"/>
              <a:t>ubuntu</a:t>
            </a:r>
            <a:endParaRPr lang="en-US" dirty="0" smtClean="0"/>
          </a:p>
          <a:p>
            <a:r>
              <a:rPr lang="en-US" dirty="0" err="1" smtClean="0"/>
              <a:t>antergos</a:t>
            </a:r>
            <a:endParaRPr lang="en-US" dirty="0" smtClean="0"/>
          </a:p>
          <a:p>
            <a:r>
              <a:rPr lang="en-US" dirty="0" err="1" smtClean="0"/>
              <a:t>solus</a:t>
            </a:r>
            <a:endParaRPr lang="en-US" dirty="0" smtClean="0"/>
          </a:p>
          <a:p>
            <a:r>
              <a:rPr lang="en-US" dirty="0" smtClean="0"/>
              <a:t>fedora</a:t>
            </a:r>
          </a:p>
          <a:p>
            <a:r>
              <a:rPr lang="en-US" dirty="0" smtClean="0"/>
              <a:t>elementary </a:t>
            </a:r>
            <a:r>
              <a:rPr lang="en-US" dirty="0" err="1" smtClean="0"/>
              <a:t>os</a:t>
            </a:r>
            <a:endParaRPr lang="en-US" dirty="0" smtClean="0"/>
          </a:p>
          <a:p>
            <a:r>
              <a:rPr lang="en-US" dirty="0" err="1" smtClean="0"/>
              <a:t>Opensuse</a:t>
            </a:r>
            <a:endParaRPr lang="en-US" dirty="0" smtClean="0"/>
          </a:p>
          <a:p>
            <a:endParaRPr lang="en-US" dirty="0" smtClean="0"/>
          </a:p>
          <a:p>
            <a:pPr>
              <a:buNone/>
            </a:pPr>
            <a:r>
              <a:rPr lang="en-US" dirty="0" smtClean="0"/>
              <a:t>Server versions :</a:t>
            </a:r>
            <a:endParaRPr lang="en-US" dirty="0" smtClean="0"/>
          </a:p>
          <a:p>
            <a:r>
              <a:rPr lang="en-US" dirty="0" smtClean="0"/>
              <a:t>Red Hat Enterprise Linux</a:t>
            </a:r>
          </a:p>
          <a:p>
            <a:r>
              <a:rPr lang="en-US" dirty="0" err="1" smtClean="0"/>
              <a:t>Ubuntu</a:t>
            </a:r>
            <a:r>
              <a:rPr lang="en-US" dirty="0" smtClean="0"/>
              <a:t> Server</a:t>
            </a:r>
          </a:p>
          <a:p>
            <a:r>
              <a:rPr lang="en-US" dirty="0" smtClean="0"/>
              <a:t>Centos</a:t>
            </a:r>
          </a:p>
          <a:p>
            <a:r>
              <a:rPr lang="en-US" dirty="0" smtClean="0"/>
              <a:t>SUSE Enterprise Linux</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distribution is right for you?</a:t>
            </a:r>
            <a:endParaRPr lang="en-US" dirty="0"/>
          </a:p>
        </p:txBody>
      </p:sp>
      <p:sp>
        <p:nvSpPr>
          <p:cNvPr id="3" name="Content Placeholder 2"/>
          <p:cNvSpPr>
            <a:spLocks noGrp="1"/>
          </p:cNvSpPr>
          <p:nvPr>
            <p:ph idx="1"/>
          </p:nvPr>
        </p:nvSpPr>
        <p:spPr/>
        <p:txBody>
          <a:bodyPr>
            <a:normAutofit fontScale="92500"/>
          </a:bodyPr>
          <a:lstStyle/>
          <a:p>
            <a:r>
              <a:rPr lang="en-US" dirty="0" smtClean="0"/>
              <a:t>How skilled of a computer user are you?</a:t>
            </a:r>
          </a:p>
          <a:p>
            <a:r>
              <a:rPr lang="en-US" dirty="0" smtClean="0"/>
              <a:t>Do you prefer a modern or a standard desktop interface?</a:t>
            </a:r>
          </a:p>
          <a:p>
            <a:r>
              <a:rPr lang="en-US" dirty="0" smtClean="0"/>
              <a:t>Server or desktop?</a:t>
            </a:r>
          </a:p>
          <a:p>
            <a:pPr>
              <a:buNone/>
            </a:pPr>
            <a:r>
              <a:rPr lang="en-US" dirty="0" smtClean="0"/>
              <a:t/>
            </a:r>
            <a:br>
              <a:rPr lang="en-US" dirty="0" smtClean="0"/>
            </a:br>
            <a:r>
              <a:rPr lang="en-US" dirty="0" smtClean="0"/>
              <a:t>fairly </a:t>
            </a:r>
            <a:r>
              <a:rPr lang="en-US" dirty="0" smtClean="0"/>
              <a:t>basic - </a:t>
            </a:r>
            <a:r>
              <a:rPr lang="en-US" dirty="0" smtClean="0"/>
              <a:t>Linux Mint, </a:t>
            </a:r>
            <a:r>
              <a:rPr lang="en-US" dirty="0" err="1" smtClean="0"/>
              <a:t>Ubuntu</a:t>
            </a:r>
            <a:endParaRPr lang="en-US" dirty="0" smtClean="0"/>
          </a:p>
          <a:p>
            <a:pPr>
              <a:buNone/>
            </a:pPr>
            <a:r>
              <a:rPr lang="en-US" dirty="0" smtClean="0"/>
              <a:t>Above average - </a:t>
            </a:r>
            <a:r>
              <a:rPr lang="en-US" dirty="0" err="1" smtClean="0"/>
              <a:t>Debian</a:t>
            </a:r>
            <a:r>
              <a:rPr lang="en-US" dirty="0" smtClean="0"/>
              <a:t> or </a:t>
            </a:r>
            <a:r>
              <a:rPr lang="en-US" dirty="0" smtClean="0"/>
              <a:t>Fedora</a:t>
            </a:r>
          </a:p>
          <a:p>
            <a:pPr>
              <a:buNone/>
            </a:pPr>
            <a:r>
              <a:rPr lang="en-US" dirty="0" smtClean="0"/>
              <a:t> server-only </a:t>
            </a:r>
            <a:r>
              <a:rPr lang="en-US" dirty="0" smtClean="0"/>
              <a:t>distribution -- &gt; centos , best choice</a:t>
            </a:r>
          </a:p>
          <a:p>
            <a:pPr>
              <a:buNone/>
            </a:pPr>
            <a:r>
              <a:rPr lang="en-US" dirty="0" smtClean="0"/>
              <a:t/>
            </a:r>
            <a:br>
              <a:rPr lang="en-US" dirty="0" smtClean="0"/>
            </a:br>
            <a:endParaRPr lang="en-US" dirty="0" smtClean="0"/>
          </a:p>
          <a:p>
            <a:pPr>
              <a:buNone/>
            </a:pPr>
            <a:r>
              <a:rPr lang="en-US" dirty="0" smtClean="0"/>
              <a:t>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10053</TotalTime>
  <Words>313</Words>
  <Application>Microsoft Office PowerPoint</Application>
  <PresentationFormat>On-screen Show (4:3)</PresentationFormat>
  <Paragraphs>57</Paragraphs>
  <Slides>10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Flow</vt:lpstr>
      <vt:lpstr>Package</vt:lpstr>
      <vt:lpstr>Linux</vt:lpstr>
      <vt:lpstr>Agenda</vt:lpstr>
      <vt:lpstr>What is Linux</vt:lpstr>
      <vt:lpstr>Slide 4</vt:lpstr>
      <vt:lpstr>Slide 5</vt:lpstr>
      <vt:lpstr>Why use linux</vt:lpstr>
      <vt:lpstr>What is a “distribution?”</vt:lpstr>
      <vt:lpstr>Slide 8</vt:lpstr>
      <vt:lpstr>Which distribution is right for you?</vt:lpstr>
      <vt:lpstr>Commands to practice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Linux</dc:title>
  <dc:creator>Manoj</dc:creator>
  <cp:lastModifiedBy>Manoj</cp:lastModifiedBy>
  <cp:revision>8</cp:revision>
  <dcterms:created xsi:type="dcterms:W3CDTF">2022-11-26T14:09:44Z</dcterms:created>
  <dcterms:modified xsi:type="dcterms:W3CDTF">2022-12-03T13:43:36Z</dcterms:modified>
</cp:coreProperties>
</file>